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4"/>
    <p:sldMasterId id="2147484557" r:id="rId5"/>
    <p:sldMasterId id="2147484582" r:id="rId6"/>
    <p:sldMasterId id="2147484608" r:id="rId7"/>
    <p:sldMasterId id="2147484634" r:id="rId8"/>
    <p:sldMasterId id="2147484665" r:id="rId9"/>
    <p:sldMasterId id="2147484670" r:id="rId10"/>
    <p:sldMasterId id="2147484730" r:id="rId11"/>
    <p:sldMasterId id="2147484746" r:id="rId12"/>
    <p:sldMasterId id="2147483676" r:id="rId13"/>
    <p:sldMasterId id="2147484775" r:id="rId14"/>
  </p:sldMasterIdLst>
  <p:notesMasterIdLst>
    <p:notesMasterId r:id="rId29"/>
  </p:notesMasterIdLst>
  <p:handoutMasterIdLst>
    <p:handoutMasterId r:id="rId30"/>
  </p:handoutMasterIdLst>
  <p:sldIdLst>
    <p:sldId id="1791" r:id="rId15"/>
    <p:sldId id="1785" r:id="rId16"/>
    <p:sldId id="1782" r:id="rId17"/>
    <p:sldId id="1783" r:id="rId18"/>
    <p:sldId id="1770" r:id="rId19"/>
    <p:sldId id="1767" r:id="rId20"/>
    <p:sldId id="1774" r:id="rId21"/>
    <p:sldId id="1751" r:id="rId22"/>
    <p:sldId id="1775" r:id="rId23"/>
    <p:sldId id="1778" r:id="rId24"/>
    <p:sldId id="435" r:id="rId25"/>
    <p:sldId id="1777" r:id="rId26"/>
    <p:sldId id="1729" r:id="rId27"/>
    <p:sldId id="1792" r:id="rId28"/>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22A662-5115-4199-86F4-839A4CB75372}">
          <p14:sldIdLst>
            <p14:sldId id="1791"/>
            <p14:sldId id="1785"/>
            <p14:sldId id="1782"/>
            <p14:sldId id="1783"/>
            <p14:sldId id="1770"/>
            <p14:sldId id="1767"/>
            <p14:sldId id="1774"/>
            <p14:sldId id="1751"/>
            <p14:sldId id="1775"/>
            <p14:sldId id="1778"/>
            <p14:sldId id="435"/>
            <p14:sldId id="1777"/>
            <p14:sldId id="1729"/>
            <p14:sldId id="1792"/>
          </p14:sldIdLst>
        </p14:section>
        <p14:section name="Appendix" id="{29E24420-2DAC-4852-B7F0-12E5498D99BF}">
          <p14:sldIdLst/>
        </p14:section>
      </p14:sectionLst>
    </p:ext>
    <p:ext uri="{EFAFB233-063F-42B5-8137-9DF3F51BA10A}">
      <p15:sldGuideLst xmlns:p15="http://schemas.microsoft.com/office/powerpoint/2012/main">
        <p15:guide id="1" orient="horz" pos="2203">
          <p15:clr>
            <a:srgbClr val="A4A3A4"/>
          </p15:clr>
        </p15:guide>
        <p15:guide id="2" orient="horz" pos="1034">
          <p15:clr>
            <a:srgbClr val="A4A3A4"/>
          </p15:clr>
        </p15:guide>
        <p15:guide id="3" orient="horz" pos="1257">
          <p15:clr>
            <a:srgbClr val="A4A3A4"/>
          </p15:clr>
        </p15:guide>
        <p15:guide id="4" pos="3917">
          <p15:clr>
            <a:srgbClr val="A4A3A4"/>
          </p15:clr>
        </p15:guide>
        <p15:guide id="5" pos="3182">
          <p15:clr>
            <a:srgbClr val="A4A3A4"/>
          </p15:clr>
        </p15:guide>
        <p15:guide id="6" pos="3669">
          <p15:clr>
            <a:srgbClr val="A4A3A4"/>
          </p15:clr>
        </p15:guide>
        <p15:guide id="7" orient="horz" pos="2598">
          <p15:clr>
            <a:srgbClr val="A4A3A4"/>
          </p15:clr>
        </p15:guide>
        <p15:guide id="8" orient="horz" pos="3720">
          <p15:clr>
            <a:srgbClr val="A4A3A4"/>
          </p15:clr>
        </p15:guide>
        <p15:guide id="9" pos="361">
          <p15:clr>
            <a:srgbClr val="A4A3A4"/>
          </p15:clr>
        </p15:guide>
        <p15:guide id="10" pos="747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0" name="Author" initials="A" lastIdx="70" clrIdx="1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70C0"/>
    <a:srgbClr val="00457E"/>
    <a:srgbClr val="0065B8"/>
    <a:srgbClr val="002050"/>
    <a:srgbClr val="595A5C"/>
    <a:srgbClr val="FFFFFF"/>
    <a:srgbClr val="D2D2D2"/>
    <a:srgbClr val="2F2F2F"/>
    <a:srgbClr val="007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2864E-AD1B-4630-918C-4FD4C6CBFA93}" v="8" dt="2022-06-07T05:38:52.098"/>
    <p1510:client id="{640129BC-8BFF-46AA-8DBE-852465A63BB3}" v="6" dt="2022-06-06T19:30:06.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12" autoAdjust="0"/>
  </p:normalViewPr>
  <p:slideViewPr>
    <p:cSldViewPr snapToGrid="0">
      <p:cViewPr>
        <p:scale>
          <a:sx n="66" d="100"/>
          <a:sy n="66" d="100"/>
        </p:scale>
        <p:origin x="1248" y="101"/>
      </p:cViewPr>
      <p:guideLst>
        <p:guide orient="horz" pos="2203"/>
        <p:guide orient="horz" pos="1034"/>
        <p:guide orient="horz" pos="1257"/>
        <p:guide pos="3917"/>
        <p:guide pos="3182"/>
        <p:guide pos="3669"/>
        <p:guide orient="horz" pos="2598"/>
        <p:guide orient="horz" pos="3720"/>
        <p:guide pos="361"/>
        <p:guide pos="7472"/>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1D0CB2F-F0BF-435A-A27A-2EC15087F634}" type="datetime8">
              <a:rPr lang="en-US" smtClean="0">
                <a:latin typeface="Segoe UI" pitchFamily="34" charset="0"/>
              </a:rPr>
              <a:t>6/7/2022 7:31 AM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6T19:23:24.476"/>
    </inkml:context>
    <inkml:brush xml:id="br0">
      <inkml:brushProperty name="width" value="0.05" units="cm"/>
      <inkml:brushProperty name="height" value="0.05" units="cm"/>
      <inkml:brushProperty name="color" value="#E71224"/>
    </inkml:brush>
  </inkml:definitions>
  <inkml:trace contextRef="#ctx0" brushRef="#br0">2 1407 24575,'0'0'0,"0"0"0,0 0 0,0 0 0,0 0 0,0 0 0,0-24 0,-1-145 0,3-183 0,0 333 0,0 1 0,2 0 0,0 0 0,1 0 0,0 1 0,2-1 0,0 1 0,1 1 0,1 0 0,16-24 0,-4 12 0,1 1 0,1 0 0,1 2 0,46-38 0,-35 37 0,2 1 0,1 2 0,1 1 0,1 2 0,83-28 0,221-44 0,-330 89 0,141-29 0,312-22 0,671-11 0,-794 34 0,134-4 0,212 37 0,-506 3 0,-1 8 0,208 41 0,-53-7 0,-123-20 0,141 7 0,-67-9 0,-194-16 0,106-3 0,-187-6 0,0 2 0,-1 0 0,1 0 0,0 1 0,-1 1 0,0 0 0,0 1 0,0 0 0,0 1 0,-1 1 0,0 0 0,0 0 0,11 11 0,15 13 0,-2 1 0,43 51 0,-62-65 0,-2 1 0,0 0 0,-2 0 0,16 30 0,-22-34 0,-1 0 0,0 0 0,-1 0 0,-1 1 0,0 0 0,-1-1 0,1 24 0,-2 270 0,-5-150 0,3 936 0,1-1046 0,-2 1 0,-2-1 0,-3 0 0,-2 0 0,-14 50 0,4-32 0,-18 132 0,19-84 0,-6-10 0,13-63 0,1 0 0,-4 60 0,12-61 0,0-1 0,-2 0 0,-11 62 0,-6 6 0,-6 139 0,24-221 0,-7 518 0,12-330 0,-2-46 0,-2 161 0,1 366 0,0-257 0,1-426 0,0-1 0,1 0 0,1 0 0,0 0 0,0 0 0,1 0 0,8 14 0,12 37 0,-18-40 0,-1 1 0,0-1 0,-2 1 0,1 32 0,-3-41 0,0-1 0,1 1 0,1-1 0,0 0 0,1 0 0,1 0 0,5 12 0,13 42 0,-16-41 0,5 46 0,-12-67 0,1 0 0,-1 0 0,1 0 0,0 0 0,1 0 0,-1 0 0,1 0 0,0 0 0,0-1 0,0 1 0,1 0 0,0-1 0,3 5 0,7 22 0,0 0 0,-12-28 0,0 1 0,1 0 0,-1-1 0,0 1 0,-1 0 0,1 0 0,0 5 0,2 16 0,0-16 0,0 1 0,-1 0 0,-1 0 0,0 0 0,0 16 0,0-22 0,-1 1 0,1 0 0,0 0 0,0 0 0,4 8 0,3 21 0,-6-20 0,0 0 0,1 0 0,9 24 0,5 26 0,-5 48 0,-4 182 0,-8-236 0,0-56 0,0-1 0,0 0 0,1 1 0,-1-1 0,0 1 0,1-1 0,-1 0 0,1 1 0,0-1 0,-1 0 0,1 0 0,0 1 0,0-1 0,0 0 0,1 1 0,-1-1 0,0 0 0,0 0 0,0 1 0,-1-1 0,1 0 0,0 0 0,0 1 0,-1-1 0,1 0 0,-1 1 0,1-1 0,-1 0 0,0 1 0,1-1 0,-1 1 0,0 1 0,-1 10 0,1-10 0,-1-1 0,1 1 0,0 0 0,0 0 0,0 0 0,0 0 0,0 0 0,1-1 0,-1 1 0,1 0 0,0 0 0,0 0 0,0-1 0,0 1 0,0 0 0,0-1 0,3 4 0,21 38 0,-11-31 0,0-1 0,0 0 0,1-1 0,28 15 0,7 12 0,-43-32 0,0 0 0,0 0 0,0-1 0,0 0 0,1 0 0,0-1 0,0 0 0,0-1 0,14 5 0,-6-3 0,1 1 0,-1 1 0,0 0 0,-1 1 0,24 15 0,-22-12 0,1 0 0,0-2 0,32 13 0,-26-16 0,0 0 0,1-2 0,-1 0 0,27 0 0,104-6 0,-55 0 0,5 3 0,125-3 0,-197-2 0,1-1 0,60-17 0,-11 1 0,18 5 0,109-5 0,-33 20 0,12-1 0,-117-6 0,50-2 0,109-3 0,-28-7 0,118 14 0,-186 8 0,362-2 0,-490 1 0,-1 0 0,0 0 0,0 1 0,1-1 0,-1 1 0,0 1 0,0-1 0,-1 1 0,9 5 0,-4-2 0,-1 0 0,0 1 0,0 0 0,12 13 0,-20-18 0,0 0 0,1 0 0,-1 0 0,-1 1 0,1-1 0,0 0 0,-1 0 0,1 1 0,-1-1 0,1 3 0,3 15 0,25 32 0,-23-44 0,0 1 0,-1-1 0,0 1 0,-1 1 0,6 15 0,-1 5 0,1 0 0,1-1 0,1-1 0,2 0 0,1-1 0,22 30 0,-32-49 0,0 0 0,0 0 0,-1 0 0,0 1 0,-1-1 0,0 1 0,0 0 0,2 15 0,-3 0 0,-1-1 0,-2 28 0,1-40 0,-1 19 0,2 0 0,1 0 0,8 37 0,-5-28 0,2 56 0,3 28 0,1-37 0,2 98 0,-14 89 0,-1-105 0,2-78 0,-22-80 0,-3 10 0,1 1 0,-27 31 0,29-29 0,-1 0 0,-35 26 0,13-19 0,-1-2 0,-2-2 0,-1-3 0,0-1 0,-59 16 0,-270 55 0,57-51 0,-4-28 0,15 11 0,26 0 0,230-23 0,0 2 0,0 2 0,-75 20 0,79-14 0,-1-2 0,-69 4 0,-106-6 0,76-4 0,-684 45 0,312-30 0,280-14 0,-518-20 0,-58-20 0,251 34 0,-351 4 0,662 15 0,28-1 0,-292-1 0,-1-10 0,-52 2 0,92-14 0,443 4 0,-61-8 0,87 7 0,0 0 0,0 0 0,0-1 0,1 0 0,0-1 0,-15-9 0,-22-18 0,1-2 0,-64-62 0,96 81 0,2 0 0,0-1 0,0-1 0,2 0 0,0 0 0,1-1 0,0 0 0,2-1 0,0 0 0,-7-29 0,-2-23 0,-13-117 0,18 99 0,2 26 0,-35-329 0,42-294 0,6 350 0,-3-4418 0,-10 4482 0,1 8 0,10-762 0,-20 798 0,4 101 0,-6-554-1365,21 640-5461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D18B56EA-E28F-4F92-9F16-7A6F2501B303}" type="datetime8">
              <a:rPr lang="en-US" smtClean="0"/>
              <a:t>6/7/2022 7:31 AM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06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To conclude, let’s just recap what we covered in Microsoft 365 Business Premium:</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You saw how you can get more done with Intelligent tools built into the Office you love along with enterprise grade email and file storage</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 showed how you can work better together with the new Microsoft Teams and how you can collaborate as a group with your co-workers, customers and suppliers.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 showed you specific business apps designed to help grow the business like Bookings and Outlook Customer Manager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 also showed how Microsoft 365 Business Premium safeguards your business by helping protect your company against external threats like phishing and malicious emails. And  features to help you protect sensitive information like Social security numbers, Credit card information </a:t>
            </a:r>
            <a:r>
              <a:rPr lang="en-US" sz="900" kern="1200" dirty="0" err="1">
                <a:solidFill>
                  <a:schemeClr val="tx1"/>
                </a:solidFill>
                <a:effectLst/>
                <a:latin typeface="Segoe UI Light" pitchFamily="34" charset="0"/>
                <a:ea typeface="+mn-ea"/>
                <a:cs typeface="+mn-cs"/>
              </a:rPr>
              <a:t>etc</a:t>
            </a:r>
            <a:r>
              <a:rPr lang="en-US" sz="900" kern="1200" dirty="0">
                <a:solidFill>
                  <a:schemeClr val="tx1"/>
                </a:solidFill>
                <a:effectLst/>
                <a:latin typeface="Segoe UI Light" pitchFamily="34" charset="0"/>
                <a:ea typeface="+mn-ea"/>
                <a:cs typeface="+mn-cs"/>
              </a:rPr>
              <a:t> from leaving the organization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Finally, we showed you how you can easily enable all of these features along with simplifying device setup so you can unlock the value of your Microsoft 365 Business Premium subscription faster</a:t>
            </a:r>
          </a:p>
          <a:p>
            <a:pPr lvl="0"/>
            <a:endParaRPr lang="en-US" sz="900" kern="1200" dirty="0">
              <a:solidFill>
                <a:schemeClr val="tx1"/>
              </a:solidFill>
              <a:effectLst/>
              <a:latin typeface="Segoe UI Light" pitchFamily="34" charset="0"/>
              <a:ea typeface="+mn-ea"/>
              <a:cs typeface="+mn-cs"/>
            </a:endParaRPr>
          </a:p>
          <a:p>
            <a:pPr lvl="0"/>
            <a:endParaRPr lang="en-US" sz="900" kern="1200" dirty="0">
              <a:solidFill>
                <a:schemeClr val="tx1"/>
              </a:solidFill>
              <a:effectLst/>
              <a:latin typeface="Segoe UI Light" pitchFamily="34" charset="0"/>
              <a:ea typeface="+mn-ea"/>
              <a:cs typeface="+mn-cs"/>
            </a:endParaRPr>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6/7/2022 7:38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8821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6/7/2022 7:31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63818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What is Microsoft 365 Business Premium?</a:t>
            </a:r>
          </a:p>
          <a:p>
            <a:r>
              <a:rPr lang="en-US" sz="900" kern="1200" dirty="0">
                <a:solidFill>
                  <a:schemeClr val="tx1"/>
                </a:solidFill>
                <a:effectLst/>
                <a:latin typeface="Segoe UI Light" pitchFamily="34" charset="0"/>
                <a:ea typeface="+mn-ea"/>
                <a:cs typeface="+mn-cs"/>
              </a:rPr>
              <a:t>Microsoft 365 Business Premium is a complete integrated solution powered by Office 365 and Windows 10 designed to help you securely run and grow your  business.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It brings together the best-in-class productivity capabilities of Office that enables you and your employees to create, connect and co-author from anywhere, any device while also providing you peace of mind through sophisticated security features to safeguard your business information from threats.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Microsoft 365 Business Premium also helps you grow your business through specific tools that help you interact and find new customers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Microsoft 365 Business Premium you have one subscription that enables collaboration, has tools that help you grow your business while providing you peace of mind by safe guarding your business information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6F440-3FA0-4B8E-AC02-D273D7CDB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62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Now before we begin, let us take a minute to see what we’re going to cover today in Microsoft 365 Business Premium:</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You’re going to Learn how you can get more done with Intelligent tools built into the Office you love along with enterprise grade email and file storage</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We’ll show you how you can work better together with the new Microsoft Teams and how you can collaborate as a group with your co-workers, customers and suppliers.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Microsoft 365 Business Premium also includes specific business apps designed to help build the business like Bookings and Outlook Customer Manager for example. These help you get more customers and improve the efficiency of your business operations​</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We’ll also show how Microsoft 365 Business Premium safeguards your data by helping protect your company against external threats like phishing and malicious emails. It also includes features to help you protect sensitive information like Social Security numbers, credit card information </a:t>
            </a:r>
            <a:r>
              <a:rPr lang="en-US" sz="900" kern="1200" dirty="0" err="1">
                <a:solidFill>
                  <a:schemeClr val="tx1"/>
                </a:solidFill>
                <a:effectLst/>
                <a:latin typeface="Segoe UI Light" pitchFamily="34" charset="0"/>
                <a:ea typeface="+mn-ea"/>
                <a:cs typeface="+mn-cs"/>
              </a:rPr>
              <a:t>etc</a:t>
            </a:r>
            <a:r>
              <a:rPr lang="en-US" sz="900" kern="1200" dirty="0">
                <a:solidFill>
                  <a:schemeClr val="tx1"/>
                </a:solidFill>
                <a:effectLst/>
                <a:latin typeface="Segoe UI Light" pitchFamily="34" charset="0"/>
                <a:ea typeface="+mn-ea"/>
                <a:cs typeface="+mn-cs"/>
              </a:rPr>
              <a:t> from leaving the organization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Finally, we’ll show you how you can easily enable all of these features along with simplifying device setup so you can unlock the value of your Microsoft 365 Business Premium subscription faster</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let’s take a deeper dive in to what you get with your Microsoft 365 Business Premium Subscription </a:t>
            </a:r>
          </a:p>
          <a:p>
            <a:r>
              <a:rPr lang="en-US" sz="900" kern="1200" dirty="0">
                <a:solidFill>
                  <a:schemeClr val="tx1"/>
                </a:solidFill>
                <a:effectLst/>
                <a:latin typeface="Segoe UI Light" pitchFamily="34" charset="0"/>
                <a:ea typeface="+mn-ea"/>
                <a:cs typeface="+mn-cs"/>
              </a:rPr>
              <a:t> </a:t>
            </a:r>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6/7/2022 7:34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1345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Let’s unpack what we mean by Get More Done.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Microsoft 365 Business Premium you get enterprise grade email, File storage for documents, a hub for teamwork, and the Office apps all working together so you can increase your productivity and grow your business with confidence.</a:t>
            </a:r>
          </a:p>
          <a:p>
            <a:pPr fontAlgn="base"/>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In Microsoft 365 Business Premium you get the latest Office apps that you love and are familiar with like Word, Excel, PowerPoint, OneNote and more. More importantly you get new features like intelligent recommendation tools. … like for Example Designer in PowerPoint -   that can automatically recommend slide designs based on your content without you having to build the slide. It helps you create your best work like a pro saving you precious time and effort</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also </a:t>
            </a:r>
            <a:r>
              <a:rPr lang="en-US" sz="900" b="1" kern="1200" dirty="0">
                <a:solidFill>
                  <a:schemeClr val="tx1"/>
                </a:solidFill>
                <a:effectLst/>
                <a:latin typeface="Segoe UI Light" pitchFamily="34" charset="0"/>
                <a:ea typeface="+mn-ea"/>
                <a:cs typeface="+mn-cs"/>
              </a:rPr>
              <a:t>get work done on the go</a:t>
            </a:r>
            <a:r>
              <a:rPr lang="en-US" sz="900" kern="1200" dirty="0">
                <a:solidFill>
                  <a:schemeClr val="tx1"/>
                </a:solidFill>
                <a:effectLst/>
                <a:latin typeface="Segoe UI Light" pitchFamily="34" charset="0"/>
                <a:ea typeface="+mn-ea"/>
                <a:cs typeface="+mn-cs"/>
              </a:rPr>
              <a:t> with enterprise grade email and calendaring features in Outlook. You get a 50 GB mailbox and you don’t have to worry about running out space in your mailbox.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also stay on</a:t>
            </a:r>
            <a:r>
              <a:rPr lang="en-US" sz="900" b="1" kern="1200" dirty="0">
                <a:solidFill>
                  <a:schemeClr val="tx1"/>
                </a:solidFill>
                <a:effectLst/>
                <a:latin typeface="Segoe UI Light" pitchFamily="34" charset="0"/>
                <a:ea typeface="+mn-ea"/>
                <a:cs typeface="+mn-cs"/>
              </a:rPr>
              <a:t> top of your work with access to your </a:t>
            </a:r>
            <a:r>
              <a:rPr lang="en-US" sz="900" kern="1200" dirty="0">
                <a:solidFill>
                  <a:schemeClr val="tx1"/>
                </a:solidFill>
                <a:effectLst/>
                <a:latin typeface="Segoe UI Light" pitchFamily="34" charset="0"/>
                <a:ea typeface="+mn-ea"/>
                <a:cs typeface="+mn-cs"/>
              </a:rPr>
              <a:t>files with Online file storage in OneDrive for Business. You get 1 TB of file storage and you can share your files from anywhere and any device whether at work, at home or on the go.</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6/7/2022 7:31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93941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With Microsoft 365 Business Premium you can Work Better Together through the power of Microsoft Teams.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We’ll go into more detail on this in the demo but Microsoft Teams is  a hub for teamwork that brings together all your team’s chats, meetings, files, and apps making it easier for you to collaborate and keep track of group projects involving your </a:t>
            </a:r>
            <a:r>
              <a:rPr lang="en-US" sz="900" b="1" kern="1200" dirty="0">
                <a:solidFill>
                  <a:schemeClr val="tx1"/>
                </a:solidFill>
                <a:effectLst/>
                <a:latin typeface="Segoe UI Light" pitchFamily="34" charset="0"/>
                <a:ea typeface="+mn-ea"/>
                <a:cs typeface="+mn-cs"/>
              </a:rPr>
              <a:t>co-workers, customers and suppliers.</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state of the art co-authoring capabilities, you can Share and edit your documents in real-time with your team from anywhere any device</a:t>
            </a:r>
          </a:p>
          <a:p>
            <a:r>
              <a:rPr lang="en-US" sz="900" kern="1200" dirty="0">
                <a:solidFill>
                  <a:schemeClr val="tx1"/>
                </a:solidFill>
                <a:effectLst/>
                <a:latin typeface="Segoe UI Light" pitchFamily="34" charset="0"/>
                <a:ea typeface="+mn-ea"/>
                <a:cs typeface="+mn-cs"/>
              </a:rPr>
              <a:t> </a:t>
            </a:r>
          </a:p>
          <a:p>
            <a:r>
              <a:rPr lang="en-US" sz="900" b="1" kern="1200" dirty="0">
                <a:solidFill>
                  <a:schemeClr val="tx1"/>
                </a:solidFill>
                <a:effectLst/>
                <a:latin typeface="Segoe UI Light" pitchFamily="34" charset="0"/>
                <a:ea typeface="+mn-ea"/>
                <a:cs typeface="+mn-cs"/>
              </a:rPr>
              <a:t>You can even Host online meetings in Teams to get work done in real-time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one click, anyone inside or outside your company can join your online meeting</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even Record meetings and use the whiteboard, to draw out ideas and work together to solve challenges.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6/7/2022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02131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 Microsoft 365 Business Premium we have specific apps designed to help you Build your business.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For example You can track customer interactions and grow relationships with Outlook Customer Manager. You can view customer details, history and track deals in progress within Outlook</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Apps like Bookings help you simplify the process of scheduling and managing customer appointments. It has convenient web-based scheduling that allows your customers to self-schedule appointments with you.</a:t>
            </a:r>
            <a:br>
              <a:rPr lang="en-US" sz="900" strike="sngStrike"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Furthermore, apps like Planner make it easy for your team to create new project plans, organize tasks, and get updates on progress.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6/7/2022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4976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Apart from enabling all of these amazing productivity and collaboration features, M365 Business Premium gives you peace of mind by safeguarding your business. It  helps protect your company against external threats and data leak of sensitive business information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it does this by taking a layered approach to security. You get:</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First, you get Protection from sophisticated threats hidden in email attachments and links, and get cutting-edge defenses against zero-day threats, ransomware, and other advanced malware attempts.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Second, you get Protection from data leaks helping you prevent sensitive information like SSNs and customer credit card numbers from being shared outside your business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you get to control and manage access to information. With M365 Business Premium, you can control who has access to company information by applying restrictions like Do not Copy and Do Not Forward. You can Enjoy peace of mind by remotely wiping business data on lost or stolen devices without affecting personal information</a:t>
            </a:r>
          </a:p>
          <a:p>
            <a:r>
              <a:rPr lang="en-US" sz="900" kern="1200" dirty="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6/7/2022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1605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It is easy to look at all these features and wonder how complex it would be to enable these functionalities. In Microsoft 365 Business Premium, we have made it Easy to setup and manage your users, devices, and data, giving you time back.</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We’ll show you more in the demo but you can easily set policies quickly onboard a new PC or to refresh an existing PC with automatic Windows 10 setup and configuration helping you get value of your Microsoft 365 Business Premium Subscription faster</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 know we’ve talked a lot about Microsoft 365 Business Premium. Let’s head to the demo so you can see it in action</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6/7/2022 7:36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74298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0" dirty="0">
              <a:gradFill>
                <a:gsLst>
                  <a:gs pos="0">
                    <a:srgbClr val="FFFFFF"/>
                  </a:gs>
                  <a:gs pos="100000">
                    <a:srgbClr val="FFFFFF"/>
                  </a:gs>
                </a:gsLst>
                <a:lin ang="5400000" scaled="0"/>
              </a:gradFill>
              <a:latin typeface="Segoe UI" panose="020B0502040204020203" pitchFamily="34" charset="0"/>
              <a:ea typeface="Segoe UI" pitchFamily="34" charset="0"/>
              <a:cs typeface="Segoe UI" pitchFamily="34" charset="0"/>
              <a:sym typeface="Segoe UI"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kern="1200" dirty="0">
                <a:solidFill>
                  <a:schemeClr val="tx1"/>
                </a:solidFill>
                <a:effectLst/>
                <a:latin typeface="Segoe UI Light" pitchFamily="34" charset="0"/>
                <a:ea typeface="+mn-ea"/>
                <a:cs typeface="+mn-cs"/>
              </a:rPr>
              <a:t>As you can see with all that we’ve showed you, Microsoft 365 Business Premium is a single subscription that provides you with collaboration, security and easy device management. Now, you can enable these capabilities by purchasing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services separately but those would be expensive and not mention the integration would be clunky. Microsoft 365 Business Premium costs $20 per user month and the integration of features are seamless, giving your users a delightful experience.</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7AF0D-4CA1-4851-9CE3-2AC50BEAF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03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0.xml"/><Relationship Id="rId4" Type="http://schemas.openxmlformats.org/officeDocument/2006/relationships/image" Target="../media/image12.jp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546528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369927273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9" y="200545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4" y="199529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72508875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1"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9"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7"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7"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148262870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0"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0"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256954151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strike="noStrike">
                <a:solidFill>
                  <a:srgbClr val="2F2F2F"/>
                </a:solidFill>
                <a:latin typeface="+mn-lt"/>
              </a:defRPr>
            </a:lvl1pPr>
          </a:lstStyle>
          <a:p>
            <a:r>
              <a:rPr lang="en-US"/>
              <a:t>Title</a:t>
            </a:r>
          </a:p>
        </p:txBody>
      </p:sp>
    </p:spTree>
    <p:extLst>
      <p:ext uri="{BB962C8B-B14F-4D97-AF65-F5344CB8AC3E}">
        <p14:creationId xmlns:p14="http://schemas.microsoft.com/office/powerpoint/2010/main" val="58604016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28423294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12385138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6310460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2" name="Title 1"/>
          <p:cNvSpPr>
            <a:spLocks noGrp="1"/>
          </p:cNvSpPr>
          <p:nvPr>
            <p:ph type="title" hasCustomPrompt="1"/>
          </p:nvPr>
        </p:nvSpPr>
        <p:spPr>
          <a:xfrm>
            <a:off x="465139" y="899480"/>
            <a:ext cx="7604125" cy="2701925"/>
          </a:xfrm>
          <a:noFill/>
        </p:spPr>
        <p:txBody>
          <a:bodyPr wrap="square" lIns="0" tIns="0" rIns="0" bIns="0" anchor="t" anchorCtr="0">
            <a:noAutofit/>
          </a:bodyPr>
          <a:lstStyle>
            <a:lvl1pPr>
              <a:lnSpc>
                <a:spcPts val="5599"/>
              </a:lnSpc>
              <a:defRPr sz="5399" spc="-15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204842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5653087" cy="411162"/>
          </a:xfrm>
        </p:spPr>
        <p:txBody>
          <a:bodyPr wrap="square" lIns="0" tIns="0" rIns="0" bIns="0">
            <a:spAutoFit/>
          </a:bodyPr>
          <a:lstStyle>
            <a:lvl1pPr>
              <a:lnSpc>
                <a:spcPts val="3199"/>
              </a:lnSpc>
              <a:defRPr sz="2800">
                <a:solidFill>
                  <a:srgbClr val="2F2F2F"/>
                </a:solidFill>
              </a:defRPr>
            </a:lvl1pPr>
          </a:lstStyle>
          <a:p>
            <a:r>
              <a:rPr lang="en-US"/>
              <a:t>Photo layout 1</a:t>
            </a:r>
          </a:p>
        </p:txBody>
      </p:sp>
      <p:sp>
        <p:nvSpPr>
          <p:cNvPr id="4" name="Picture Placeholder 3"/>
          <p:cNvSpPr>
            <a:spLocks noGrp="1"/>
          </p:cNvSpPr>
          <p:nvPr>
            <p:ph type="pic" sz="quarter" idx="10"/>
          </p:nvPr>
        </p:nvSpPr>
        <p:spPr>
          <a:xfrm>
            <a:off x="6354763" y="0"/>
            <a:ext cx="6081712" cy="6994525"/>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97612506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65138" y="2168526"/>
            <a:ext cx="2734056" cy="4371975"/>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97922" y="2168525"/>
            <a:ext cx="2734056" cy="4371975"/>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263490" y="2168525"/>
            <a:ext cx="2734056" cy="4371975"/>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330706" y="2168525"/>
            <a:ext cx="2734056" cy="4371975"/>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2" name="Title 1"/>
          <p:cNvSpPr>
            <a:spLocks noGrp="1"/>
          </p:cNvSpPr>
          <p:nvPr>
            <p:ph type="title" hasCustomPrompt="1"/>
          </p:nvPr>
        </p:nvSpPr>
        <p:spPr>
          <a:xfrm>
            <a:off x="465139" y="632780"/>
            <a:ext cx="5653087" cy="411162"/>
          </a:xfrm>
        </p:spPr>
        <p:txBody>
          <a:bodyPr wrap="square" lIns="0" tIns="0" rIns="0" bIns="0">
            <a:spAutoFit/>
          </a:bodyPr>
          <a:lstStyle>
            <a:lvl1pPr>
              <a:lnSpc>
                <a:spcPts val="3199"/>
              </a:lnSpc>
              <a:defRPr sz="2800">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65138"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97922"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330706"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263490" y="4133939"/>
            <a:ext cx="2734056" cy="449928"/>
          </a:xfrm>
        </p:spPr>
        <p:txBody>
          <a:bodyPr/>
          <a:lstStyle>
            <a:lvl1pPr marL="0" indent="0" algn="ctr">
              <a:lnSpc>
                <a:spcPts val="2000"/>
              </a:lnSpc>
              <a:buNone/>
              <a:defRPr sz="1800">
                <a:solidFill>
                  <a:schemeClr val="bg2"/>
                </a:solidFill>
              </a:defRPr>
            </a:lvl1pPr>
          </a:lstStyle>
          <a:p>
            <a:pPr lvl="0"/>
            <a:r>
              <a:rPr lang="en-US"/>
              <a:t>Caption</a:t>
            </a:r>
          </a:p>
        </p:txBody>
      </p:sp>
    </p:spTree>
    <p:extLst>
      <p:ext uri="{BB962C8B-B14F-4D97-AF65-F5344CB8AC3E}">
        <p14:creationId xmlns:p14="http://schemas.microsoft.com/office/powerpoint/2010/main" val="203306241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3200" strike="noStrike" spc="-130" baseline="0">
                <a:solidFill>
                  <a:srgbClr val="2F2F2F"/>
                </a:solidFill>
              </a:defRPr>
            </a:lvl1pPr>
          </a:lstStyle>
          <a:p>
            <a:r>
              <a:rPr lang="en-US"/>
              <a:t>Title</a:t>
            </a:r>
          </a:p>
        </p:txBody>
      </p:sp>
    </p:spTree>
    <p:extLst>
      <p:ext uri="{BB962C8B-B14F-4D97-AF65-F5344CB8AC3E}">
        <p14:creationId xmlns:p14="http://schemas.microsoft.com/office/powerpoint/2010/main" val="38325638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9" y="2168526"/>
            <a:ext cx="3690937" cy="2654300"/>
          </a:xfrm>
          <a:blipFill>
            <a:blip r:embed="rId2"/>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8" y="2168526"/>
            <a:ext cx="3679825" cy="2654300"/>
          </a:xfrm>
          <a:blipFill>
            <a:blip r:embed="rId2"/>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168526"/>
            <a:ext cx="3695700" cy="2654300"/>
          </a:xfrm>
          <a:blipFill>
            <a:blip r:embed="rId2"/>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65139" y="5026024"/>
            <a:ext cx="3690937" cy="1229456"/>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29456"/>
          </a:xfrm>
        </p:spPr>
        <p:txBody>
          <a:bodyPr lIns="0" tIns="0" rIns="0" bIns="0"/>
          <a:lstStyle>
            <a:lvl1pPr marL="0" indent="0">
              <a:lnSpc>
                <a:spcPts val="1800"/>
              </a:lnSpc>
              <a:spcBef>
                <a:spcPts val="900"/>
              </a:spcBef>
              <a:buNone/>
              <a:defRPr sz="1399">
                <a:solidFill>
                  <a:srgbClr val="2D78D7"/>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29456"/>
          </a:xfrm>
        </p:spPr>
        <p:txBody>
          <a:bodyPr lIns="0" tIns="0" rIns="0" bIns="0"/>
          <a:lstStyle>
            <a:lvl1pPr marL="0" indent="0">
              <a:lnSpc>
                <a:spcPts val="1800"/>
              </a:lnSpc>
              <a:spcBef>
                <a:spcPts val="900"/>
              </a:spcBef>
              <a:buNone/>
              <a:defRPr sz="1399">
                <a:solidFill>
                  <a:srgbClr val="2D78D7"/>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2160864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19805"/>
            <a:ext cx="4853623" cy="62780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89705"/>
          </a:xfrm>
        </p:spPr>
        <p:txBody>
          <a:bodyPr lIns="0" tIns="0" rIns="0" bIns="0"/>
          <a:lstStyle>
            <a:lvl1pPr marL="285695" indent="-285695">
              <a:lnSpc>
                <a:spcPts val="1800"/>
              </a:lnSpc>
              <a:spcBef>
                <a:spcPts val="0"/>
              </a:spcBef>
              <a:buFont typeface="Arial" panose="020B0604020202020204" pitchFamily="34" charset="0"/>
              <a:buChar char="•"/>
              <a:defRPr sz="1399" b="0" i="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00394502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2"/>
            <a:ext cx="1727200" cy="2877449"/>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2"/>
            <a:ext cx="1727200" cy="2877449"/>
          </a:xfrm>
        </p:spPr>
        <p:txBody>
          <a:bodyPr lIns="0" tIns="0" rIns="0" bIns="0"/>
          <a:lstStyle>
            <a:lvl1pPr marL="0" indent="0">
              <a:lnSpc>
                <a:spcPts val="1800"/>
              </a:lnSpc>
              <a:spcBef>
                <a:spcPts val="900"/>
              </a:spcBef>
              <a:buNone/>
              <a:defRPr lang="en-US" sz="1399" b="1" kern="1200" spc="0" baseline="0" dirty="0" smtClean="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5088669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Tree>
    <p:extLst>
      <p:ext uri="{BB962C8B-B14F-4D97-AF65-F5344CB8AC3E}">
        <p14:creationId xmlns:p14="http://schemas.microsoft.com/office/powerpoint/2010/main" val="66442168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216852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9" y="5773736"/>
            <a:ext cx="3690937"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6" y="5931091"/>
            <a:ext cx="3690937" cy="313904"/>
          </a:xfrm>
        </p:spPr>
        <p:txBody>
          <a:bodyPr lIns="0" tIns="0" rIns="0" bIns="0"/>
          <a:lstStyle>
            <a:lvl1pPr marL="0" indent="0">
              <a:lnSpc>
                <a:spcPts val="1199"/>
              </a:lnSpc>
              <a:spcBef>
                <a:spcPts val="900"/>
              </a:spcBef>
              <a:buFont typeface="Arial" panose="020B0604020202020204" pitchFamily="34" charset="0"/>
              <a:buNone/>
              <a:defRPr sz="1000" b="0" i="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9" y="5931091"/>
            <a:ext cx="3679825" cy="313904"/>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7" y="5773736"/>
            <a:ext cx="3702056"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6" y="5931091"/>
            <a:ext cx="3702053" cy="313904"/>
          </a:xfrm>
        </p:spPr>
        <p:txBody>
          <a:bodyPr vert="horz" wrap="square" lIns="0" tIns="0" rIns="0" bIns="0" rtlCol="0">
            <a:spAutoFit/>
          </a:bodyPr>
          <a:lstStyle>
            <a:lvl1pPr marL="463461" indent="-463461">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216852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2168526"/>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259120403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9" y="2168525"/>
            <a:ext cx="11533187" cy="686861"/>
          </a:xfrm>
        </p:spPr>
        <p:txBody>
          <a:bodyPr/>
          <a:lstStyle/>
          <a:p>
            <a:r>
              <a:rPr lang="en-US"/>
              <a:t>Click icon to add table</a:t>
            </a:r>
          </a:p>
        </p:txBody>
      </p:sp>
    </p:spTree>
    <p:extLst>
      <p:ext uri="{BB962C8B-B14F-4D97-AF65-F5344CB8AC3E}">
        <p14:creationId xmlns:p14="http://schemas.microsoft.com/office/powerpoint/2010/main" val="145663771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3678085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40" y="449265"/>
            <a:ext cx="933131" cy="20034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1350717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836718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White">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4249129" y="6388984"/>
            <a:ext cx="3938217" cy="372394"/>
          </a:xfrm>
          <a:prstGeom prst="rect">
            <a:avLst/>
          </a:prstGeom>
        </p:spPr>
        <p:txBody>
          <a:bodyPr vert="horz" lIns="91440" tIns="45720" rIns="91440" bIns="45720" rtlCol="0" anchor="b"/>
          <a:lstStyle>
            <a:lvl1pPr algn="ctr">
              <a:defRPr sz="816">
                <a:solidFill>
                  <a:schemeClr val="tx2"/>
                </a:solidFill>
              </a:defRPr>
            </a:lvl1pPr>
          </a:lstStyle>
          <a:p>
            <a:pPr defTabSz="932205"/>
            <a:endParaRPr lang="en-US">
              <a:solidFill>
                <a:srgbClr val="505050"/>
              </a:solidFill>
            </a:endParaRPr>
          </a:p>
        </p:txBody>
      </p:sp>
      <p:sp>
        <p:nvSpPr>
          <p:cNvPr id="7" name="Slide Number Placeholder 5"/>
          <p:cNvSpPr>
            <a:spLocks noGrp="1"/>
          </p:cNvSpPr>
          <p:nvPr>
            <p:ph type="sldNum" sz="quarter" idx="4"/>
          </p:nvPr>
        </p:nvSpPr>
        <p:spPr>
          <a:xfrm>
            <a:off x="8187346" y="6388984"/>
            <a:ext cx="3938217" cy="372394"/>
          </a:xfrm>
          <a:prstGeom prst="rect">
            <a:avLst/>
          </a:prstGeom>
        </p:spPr>
        <p:txBody>
          <a:bodyPr vert="horz" lIns="91440" tIns="45720" rIns="91440" bIns="45720" rtlCol="0" anchor="b"/>
          <a:lstStyle>
            <a:lvl1pPr algn="r">
              <a:defRPr sz="816">
                <a:solidFill>
                  <a:schemeClr val="tx2"/>
                </a:solidFill>
              </a:defRPr>
            </a:lvl1pPr>
          </a:lstStyle>
          <a:p>
            <a:pPr defTabSz="932205"/>
            <a:fld id="{FE8F78AB-F42F-4814-9F13-9D3CFCC3597B}" type="slidenum">
              <a:rPr lang="en-US" smtClean="0">
                <a:solidFill>
                  <a:srgbClr val="505050"/>
                </a:solidFill>
              </a:rPr>
              <a:pPr defTabSz="932205"/>
              <a:t>‹#›</a:t>
            </a:fld>
            <a:endParaRPr lang="en-US">
              <a:solidFill>
                <a:srgbClr val="505050"/>
              </a:solidFill>
            </a:endParaRPr>
          </a:p>
        </p:txBody>
      </p:sp>
      <p:sp>
        <p:nvSpPr>
          <p:cNvPr id="2" name="Rectangle 1"/>
          <p:cNvSpPr/>
          <p:nvPr userDrawn="1"/>
        </p:nvSpPr>
        <p:spPr>
          <a:xfrm>
            <a:off x="0"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05"/>
            <a:endParaRPr lang="en-US" sz="1836">
              <a:solidFill>
                <a:srgbClr val="FFFFFF"/>
              </a:solidFill>
            </a:endParaRPr>
          </a:p>
        </p:txBody>
      </p:sp>
    </p:spTree>
    <p:extLst>
      <p:ext uri="{BB962C8B-B14F-4D97-AF65-F5344CB8AC3E}">
        <p14:creationId xmlns:p14="http://schemas.microsoft.com/office/powerpoint/2010/main" val="91914192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bg1"/>
                </a:solidFill>
              </a:defRPr>
            </a:lvl1pPr>
          </a:lstStyle>
          <a:p>
            <a:pPr marL="0" lvl="0">
              <a:lnSpc>
                <a:spcPts val="5600"/>
              </a:lnSpc>
            </a:pPr>
            <a:r>
              <a:rPr lang="en-US"/>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394918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6/7/2022</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299025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C034F-12E3-4AE9-AB13-46295E03ED32}"/>
              </a:ext>
            </a:extLst>
          </p:cNvPr>
          <p:cNvSpPr>
            <a:spLocks noGrp="1"/>
          </p:cNvSpPr>
          <p:nvPr>
            <p:ph type="dt" sz="half" idx="10"/>
          </p:nvPr>
        </p:nvSpPr>
        <p:spPr/>
        <p:txBody>
          <a:bodyPr/>
          <a:lstStyle/>
          <a:p>
            <a:pPr defTabSz="932597">
              <a:defRPr/>
            </a:pPr>
            <a:fld id="{CC56EB45-85C9-4475-9FDF-B9A97576CA9F}" type="datetime1">
              <a:rPr lang="en-US" smtClean="0">
                <a:solidFill>
                  <a:prstClr val="white">
                    <a:lumMod val="85000"/>
                  </a:prstClr>
                </a:solidFill>
              </a:rPr>
              <a:pPr defTabSz="932597">
                <a:defRPr/>
              </a:pPr>
              <a:t>6/7/2022</a:t>
            </a:fld>
            <a:endParaRPr lang="en-US">
              <a:solidFill>
                <a:prstClr val="white">
                  <a:lumMod val="85000"/>
                </a:prstClr>
              </a:solidFill>
            </a:endParaRPr>
          </a:p>
        </p:txBody>
      </p:sp>
      <p:sp>
        <p:nvSpPr>
          <p:cNvPr id="6" name="Footer Placeholder 5">
            <a:extLst>
              <a:ext uri="{FF2B5EF4-FFF2-40B4-BE49-F238E27FC236}">
                <a16:creationId xmlns:a16="http://schemas.microsoft.com/office/drawing/2014/main" id="{B0BC0A15-2C37-4D96-B604-C0D2EE003F67}"/>
              </a:ext>
            </a:extLst>
          </p:cNvPr>
          <p:cNvSpPr>
            <a:spLocks noGrp="1"/>
          </p:cNvSpPr>
          <p:nvPr>
            <p:ph type="ftr" sz="quarter" idx="11"/>
          </p:nvPr>
        </p:nvSpPr>
        <p:spPr/>
        <p:txBody>
          <a:bodyPr/>
          <a:lstStyle/>
          <a:p>
            <a:pPr defTabSz="932597">
              <a:defRPr/>
            </a:pPr>
            <a:r>
              <a:rPr lang="en-US">
                <a:solidFill>
                  <a:prstClr val="white">
                    <a:lumMod val="85000"/>
                  </a:prstClr>
                </a:solidFill>
              </a:rPr>
              <a:t>&lt;company name&gt;- SUBJECT TO NDA OR PIA</a:t>
            </a:r>
          </a:p>
        </p:txBody>
      </p:sp>
      <p:sp>
        <p:nvSpPr>
          <p:cNvPr id="7" name="Slide Number Placeholder 6">
            <a:extLst>
              <a:ext uri="{FF2B5EF4-FFF2-40B4-BE49-F238E27FC236}">
                <a16:creationId xmlns:a16="http://schemas.microsoft.com/office/drawing/2014/main" id="{3596B425-D670-4D27-8CB1-4609A8E3E1E0}"/>
              </a:ext>
            </a:extLst>
          </p:cNvPr>
          <p:cNvSpPr>
            <a:spLocks noGrp="1"/>
          </p:cNvSpPr>
          <p:nvPr>
            <p:ph type="sldNum" sz="quarter" idx="12"/>
          </p:nvPr>
        </p:nvSpPr>
        <p:spPr/>
        <p:txBody>
          <a:bodyPr/>
          <a:lstStyle/>
          <a:p>
            <a:pPr defTabSz="932597">
              <a:defRPr/>
            </a:pPr>
            <a:fld id="{2064D0AA-63B8-4954-A966-5C7D07E178C1}" type="slidenum">
              <a:rPr lang="en-US" smtClean="0">
                <a:solidFill>
                  <a:prstClr val="white">
                    <a:lumMod val="85000"/>
                  </a:prstClr>
                </a:solidFill>
              </a:rPr>
              <a:pPr defTabSz="932597">
                <a:defRPr/>
              </a:pPr>
              <a:t>‹#›</a:t>
            </a:fld>
            <a:endParaRPr lang="en-US">
              <a:solidFill>
                <a:prstClr val="white">
                  <a:lumMod val="85000"/>
                </a:prstClr>
              </a:solidFill>
            </a:endParaRPr>
          </a:p>
        </p:txBody>
      </p:sp>
    </p:spTree>
    <p:extLst>
      <p:ext uri="{BB962C8B-B14F-4D97-AF65-F5344CB8AC3E}">
        <p14:creationId xmlns:p14="http://schemas.microsoft.com/office/powerpoint/2010/main" val="1292265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Notes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2EA68F-3DBD-4E7E-932C-AF3E19D1453C}"/>
              </a:ext>
            </a:extLst>
          </p:cNvPr>
          <p:cNvSpPr>
            <a:spLocks noGrp="1"/>
          </p:cNvSpPr>
          <p:nvPr>
            <p:ph type="dt" sz="half" idx="10"/>
          </p:nvPr>
        </p:nvSpPr>
        <p:spPr/>
        <p:txBody>
          <a:bodyPr/>
          <a:lstStyle/>
          <a:p>
            <a:pPr defTabSz="932597">
              <a:defRPr/>
            </a:pPr>
            <a:fld id="{4F24F8FE-039C-4BD1-93DC-05B7F4455EE4}" type="datetime1">
              <a:rPr lang="en-US" smtClean="0">
                <a:solidFill>
                  <a:prstClr val="white">
                    <a:lumMod val="85000"/>
                  </a:prstClr>
                </a:solidFill>
              </a:rPr>
              <a:pPr defTabSz="932597">
                <a:defRPr/>
              </a:pPr>
              <a:t>6/7/2022</a:t>
            </a:fld>
            <a:endParaRPr lang="en-US">
              <a:solidFill>
                <a:prstClr val="white">
                  <a:lumMod val="85000"/>
                </a:prstClr>
              </a:solidFill>
            </a:endParaRPr>
          </a:p>
        </p:txBody>
      </p:sp>
      <p:sp>
        <p:nvSpPr>
          <p:cNvPr id="4" name="Footer Placeholder 3">
            <a:extLst>
              <a:ext uri="{FF2B5EF4-FFF2-40B4-BE49-F238E27FC236}">
                <a16:creationId xmlns:a16="http://schemas.microsoft.com/office/drawing/2014/main" id="{9D14CA11-6EB9-4E42-847C-599A704DBE08}"/>
              </a:ext>
            </a:extLst>
          </p:cNvPr>
          <p:cNvSpPr>
            <a:spLocks noGrp="1"/>
          </p:cNvSpPr>
          <p:nvPr>
            <p:ph type="ftr" sz="quarter" idx="11"/>
          </p:nvPr>
        </p:nvSpPr>
        <p:spPr/>
        <p:txBody>
          <a:bodyPr/>
          <a:lstStyle/>
          <a:p>
            <a:pPr defTabSz="932597">
              <a:defRPr/>
            </a:pPr>
            <a:r>
              <a:rPr lang="en-US">
                <a:solidFill>
                  <a:prstClr val="white">
                    <a:lumMod val="85000"/>
                  </a:prstClr>
                </a:solidFill>
              </a:rPr>
              <a:t>&lt;company name&gt;- SUBJECT TO NDA OR PIA</a:t>
            </a:r>
          </a:p>
        </p:txBody>
      </p:sp>
      <p:sp>
        <p:nvSpPr>
          <p:cNvPr id="5" name="Slide Number Placeholder 4">
            <a:extLst>
              <a:ext uri="{FF2B5EF4-FFF2-40B4-BE49-F238E27FC236}">
                <a16:creationId xmlns:a16="http://schemas.microsoft.com/office/drawing/2014/main" id="{A59FE70C-4225-4E0C-86C3-1832D6330037}"/>
              </a:ext>
            </a:extLst>
          </p:cNvPr>
          <p:cNvSpPr>
            <a:spLocks noGrp="1"/>
          </p:cNvSpPr>
          <p:nvPr>
            <p:ph type="sldNum" sz="quarter" idx="12"/>
          </p:nvPr>
        </p:nvSpPr>
        <p:spPr/>
        <p:txBody>
          <a:bodyPr/>
          <a:lstStyle/>
          <a:p>
            <a:pPr defTabSz="932597">
              <a:defRPr/>
            </a:pPr>
            <a:fld id="{2064D0AA-63B8-4954-A966-5C7D07E178C1}" type="slidenum">
              <a:rPr lang="en-US" smtClean="0">
                <a:solidFill>
                  <a:prstClr val="white">
                    <a:lumMod val="85000"/>
                  </a:prstClr>
                </a:solidFill>
              </a:rPr>
              <a:pPr defTabSz="932597">
                <a:defRPr/>
              </a:pPr>
              <a:t>‹#›</a:t>
            </a:fld>
            <a:endParaRPr lang="en-US">
              <a:solidFill>
                <a:prstClr val="white">
                  <a:lumMod val="85000"/>
                </a:prstClr>
              </a:solidFill>
            </a:endParaRPr>
          </a:p>
        </p:txBody>
      </p:sp>
      <p:sp>
        <p:nvSpPr>
          <p:cNvPr id="6" name="Rectangle 5">
            <a:extLst>
              <a:ext uri="{FF2B5EF4-FFF2-40B4-BE49-F238E27FC236}">
                <a16:creationId xmlns:a16="http://schemas.microsoft.com/office/drawing/2014/main" id="{930EAF12-2ABA-44F5-8FEE-C5829967A4E2}"/>
              </a:ext>
            </a:extLst>
          </p:cNvPr>
          <p:cNvSpPr/>
          <p:nvPr userDrawn="1"/>
        </p:nvSpPr>
        <p:spPr>
          <a:xfrm>
            <a:off x="0" y="6194134"/>
            <a:ext cx="2940298" cy="55938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white"/>
              </a:solidFill>
              <a:effectLst/>
              <a:uLnTx/>
              <a:uFillTx/>
              <a:latin typeface="Segoe UI"/>
              <a:ea typeface="+mn-ea"/>
              <a:cs typeface="+mn-cs"/>
            </a:endParaRPr>
          </a:p>
        </p:txBody>
      </p:sp>
      <p:sp>
        <p:nvSpPr>
          <p:cNvPr id="7" name="Title 1">
            <a:extLst>
              <a:ext uri="{FF2B5EF4-FFF2-40B4-BE49-F238E27FC236}">
                <a16:creationId xmlns:a16="http://schemas.microsoft.com/office/drawing/2014/main" id="{EA9A4AE6-8739-4E66-A231-350BC7A522D0}"/>
              </a:ext>
            </a:extLst>
          </p:cNvPr>
          <p:cNvSpPr>
            <a:spLocks noGrp="1"/>
          </p:cNvSpPr>
          <p:nvPr>
            <p:ph type="title" hasCustomPrompt="1"/>
          </p:nvPr>
        </p:nvSpPr>
        <p:spPr>
          <a:xfrm>
            <a:off x="0" y="3"/>
            <a:ext cx="12436475" cy="559763"/>
          </a:xfrm>
          <a:solidFill>
            <a:schemeClr val="tx1">
              <a:lumMod val="75000"/>
              <a:lumOff val="25000"/>
            </a:schemeClr>
          </a:solidFill>
        </p:spPr>
        <p:txBody>
          <a:bodyPr>
            <a:noAutofit/>
          </a:bodyPr>
          <a:lstStyle>
            <a:lvl1pPr algn="l">
              <a:defRPr sz="3672" baseline="0">
                <a:solidFill>
                  <a:srgbClr val="FFFF00"/>
                </a:solidFill>
                <a:latin typeface="+mn-lt"/>
              </a:defRPr>
            </a:lvl1pPr>
          </a:lstStyle>
          <a:p>
            <a:r>
              <a:rPr lang="en-US"/>
              <a:t>Insert This Slide Title</a:t>
            </a:r>
          </a:p>
        </p:txBody>
      </p:sp>
      <p:sp>
        <p:nvSpPr>
          <p:cNvPr id="8" name="Text Placeholder 6">
            <a:extLst>
              <a:ext uri="{FF2B5EF4-FFF2-40B4-BE49-F238E27FC236}">
                <a16:creationId xmlns:a16="http://schemas.microsoft.com/office/drawing/2014/main" id="{630EC121-E61A-4774-817D-9478F417EC09}"/>
              </a:ext>
            </a:extLst>
          </p:cNvPr>
          <p:cNvSpPr>
            <a:spLocks noGrp="1"/>
          </p:cNvSpPr>
          <p:nvPr>
            <p:ph type="body" sz="quarter" idx="13" hasCustomPrompt="1"/>
          </p:nvPr>
        </p:nvSpPr>
        <p:spPr>
          <a:xfrm>
            <a:off x="0" y="559386"/>
            <a:ext cx="12436475" cy="5634748"/>
          </a:xfrm>
          <a:solidFill>
            <a:schemeClr val="bg1"/>
          </a:solidFill>
        </p:spPr>
        <p:txBody>
          <a:bodyPr>
            <a:normAutofit/>
          </a:bodyPr>
          <a:lstStyle>
            <a:lvl1pPr marL="161469" indent="-161469">
              <a:lnSpc>
                <a:spcPct val="100000"/>
              </a:lnSpc>
              <a:defRPr sz="3328"/>
            </a:lvl1pPr>
            <a:lvl2pPr marL="369908" indent="-160001">
              <a:lnSpc>
                <a:spcPct val="100000"/>
              </a:lnSpc>
              <a:defRPr sz="2856"/>
            </a:lvl2pPr>
            <a:lvl3pPr marL="531377" indent="-161469">
              <a:lnSpc>
                <a:spcPct val="100000"/>
              </a:lnSpc>
              <a:defRPr sz="2448"/>
            </a:lvl3pPr>
            <a:lvl4pPr marL="684038" indent="-152662">
              <a:lnSpc>
                <a:spcPct val="100000"/>
              </a:lnSpc>
              <a:defRPr sz="2040"/>
            </a:lvl4pPr>
            <a:lvl5pPr marL="845505" indent="-161469">
              <a:lnSpc>
                <a:spcPct val="100000"/>
              </a:lnSpc>
              <a:defRPr sz="1836"/>
            </a:lvl5pPr>
          </a:lstStyle>
          <a:p>
            <a:pPr lvl="0"/>
            <a:r>
              <a:rPr lang="en-US"/>
              <a:t>Insert Slide Notes</a:t>
            </a:r>
          </a:p>
          <a:p>
            <a:pPr lvl="1"/>
            <a:r>
              <a:rPr lang="en-US"/>
              <a:t>Second level Notes</a:t>
            </a:r>
          </a:p>
          <a:p>
            <a:pPr lvl="2"/>
            <a:r>
              <a:rPr lang="en-US"/>
              <a:t>Third level Notes</a:t>
            </a:r>
          </a:p>
          <a:p>
            <a:pPr lvl="3"/>
            <a:r>
              <a:rPr lang="en-US"/>
              <a:t>Fourth level Notes</a:t>
            </a:r>
          </a:p>
          <a:p>
            <a:pPr lvl="4"/>
            <a:r>
              <a:rPr lang="en-US"/>
              <a:t>Fifth level Notes</a:t>
            </a:r>
          </a:p>
        </p:txBody>
      </p:sp>
      <p:sp>
        <p:nvSpPr>
          <p:cNvPr id="9" name="Text Placeholder 6">
            <a:extLst>
              <a:ext uri="{FF2B5EF4-FFF2-40B4-BE49-F238E27FC236}">
                <a16:creationId xmlns:a16="http://schemas.microsoft.com/office/drawing/2014/main" id="{1ED6CC61-523B-4763-9137-791F3C04D742}"/>
              </a:ext>
            </a:extLst>
          </p:cNvPr>
          <p:cNvSpPr>
            <a:spLocks noGrp="1"/>
          </p:cNvSpPr>
          <p:nvPr>
            <p:ph type="body" sz="quarter" idx="14" hasCustomPrompt="1"/>
          </p:nvPr>
        </p:nvSpPr>
        <p:spPr>
          <a:xfrm>
            <a:off x="2940298" y="6194134"/>
            <a:ext cx="9496177" cy="559385"/>
          </a:xfrm>
          <a:solidFill>
            <a:schemeClr val="tx1">
              <a:lumMod val="75000"/>
              <a:lumOff val="25000"/>
            </a:schemeClr>
          </a:solidFill>
        </p:spPr>
        <p:txBody>
          <a:bodyPr anchor="ctr"/>
          <a:lstStyle>
            <a:lvl1pPr marL="0" indent="0">
              <a:buNone/>
              <a:defRPr>
                <a:solidFill>
                  <a:srgbClr val="FFFF00"/>
                </a:solidFill>
              </a:defRPr>
            </a:lvl1pPr>
          </a:lstStyle>
          <a:p>
            <a:pPr lvl="0"/>
            <a:r>
              <a:rPr lang="en-US"/>
              <a:t>Insert Next Slide Title</a:t>
            </a:r>
          </a:p>
        </p:txBody>
      </p:sp>
      <p:sp>
        <p:nvSpPr>
          <p:cNvPr id="10" name="Chevron 6">
            <a:extLst>
              <a:ext uri="{FF2B5EF4-FFF2-40B4-BE49-F238E27FC236}">
                <a16:creationId xmlns:a16="http://schemas.microsoft.com/office/drawing/2014/main" id="{B1B3DA47-9473-4D8E-8A42-B7EEE161C389}"/>
              </a:ext>
            </a:extLst>
          </p:cNvPr>
          <p:cNvSpPr/>
          <p:nvPr userDrawn="1"/>
        </p:nvSpPr>
        <p:spPr>
          <a:xfrm>
            <a:off x="1"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1" name="Chevron 7">
            <a:extLst>
              <a:ext uri="{FF2B5EF4-FFF2-40B4-BE49-F238E27FC236}">
                <a16:creationId xmlns:a16="http://schemas.microsoft.com/office/drawing/2014/main" id="{76A5A0C8-0611-4696-B5E1-4FD78B7F5357}"/>
              </a:ext>
            </a:extLst>
          </p:cNvPr>
          <p:cNvSpPr/>
          <p:nvPr userDrawn="1"/>
        </p:nvSpPr>
        <p:spPr>
          <a:xfrm>
            <a:off x="390698"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2" name="Chevron 8">
            <a:extLst>
              <a:ext uri="{FF2B5EF4-FFF2-40B4-BE49-F238E27FC236}">
                <a16:creationId xmlns:a16="http://schemas.microsoft.com/office/drawing/2014/main" id="{54F50FB9-35E3-4468-9BFA-0CC259A29DC9}"/>
              </a:ext>
            </a:extLst>
          </p:cNvPr>
          <p:cNvSpPr/>
          <p:nvPr userDrawn="1"/>
        </p:nvSpPr>
        <p:spPr>
          <a:xfrm>
            <a:off x="781395"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3" name="Chevron 9">
            <a:extLst>
              <a:ext uri="{FF2B5EF4-FFF2-40B4-BE49-F238E27FC236}">
                <a16:creationId xmlns:a16="http://schemas.microsoft.com/office/drawing/2014/main" id="{7718782E-1EF1-4CF9-9BD4-49D189FA5F77}"/>
              </a:ext>
            </a:extLst>
          </p:cNvPr>
          <p:cNvSpPr/>
          <p:nvPr userDrawn="1"/>
        </p:nvSpPr>
        <p:spPr>
          <a:xfrm>
            <a:off x="1172093"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4" name="Chevron 10">
            <a:extLst>
              <a:ext uri="{FF2B5EF4-FFF2-40B4-BE49-F238E27FC236}">
                <a16:creationId xmlns:a16="http://schemas.microsoft.com/office/drawing/2014/main" id="{3A4804F9-3A3D-4CA3-8AA3-9F16305894B0}"/>
              </a:ext>
            </a:extLst>
          </p:cNvPr>
          <p:cNvSpPr/>
          <p:nvPr userDrawn="1"/>
        </p:nvSpPr>
        <p:spPr>
          <a:xfrm>
            <a:off x="1562790"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5" name="Chevron 11">
            <a:extLst>
              <a:ext uri="{FF2B5EF4-FFF2-40B4-BE49-F238E27FC236}">
                <a16:creationId xmlns:a16="http://schemas.microsoft.com/office/drawing/2014/main" id="{83989D27-7C9B-4C11-B787-71FBE825B723}"/>
              </a:ext>
            </a:extLst>
          </p:cNvPr>
          <p:cNvSpPr/>
          <p:nvPr userDrawn="1"/>
        </p:nvSpPr>
        <p:spPr>
          <a:xfrm>
            <a:off x="1953487"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
        <p:nvSpPr>
          <p:cNvPr id="16" name="Chevron 12">
            <a:extLst>
              <a:ext uri="{FF2B5EF4-FFF2-40B4-BE49-F238E27FC236}">
                <a16:creationId xmlns:a16="http://schemas.microsoft.com/office/drawing/2014/main" id="{3F39B4C4-BFD9-4396-ADE3-798B78822EB3}"/>
              </a:ext>
            </a:extLst>
          </p:cNvPr>
          <p:cNvSpPr/>
          <p:nvPr userDrawn="1"/>
        </p:nvSpPr>
        <p:spPr>
          <a:xfrm>
            <a:off x="2344184" y="6194134"/>
            <a:ext cx="596115" cy="559385"/>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193862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021AE-9061-475E-B75F-6B105FCA8E08}"/>
              </a:ext>
            </a:extLst>
          </p:cNvPr>
          <p:cNvSpPr/>
          <p:nvPr userDrawn="1"/>
        </p:nvSpPr>
        <p:spPr>
          <a:xfrm>
            <a:off x="0" y="0"/>
            <a:ext cx="12436475" cy="699452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664" b="0" i="0" u="none" strike="noStrike" kern="1200" cap="none" spc="0" normalizeH="0" baseline="0" noProof="0">
              <a:ln>
                <a:noFill/>
              </a:ln>
              <a:solidFill>
                <a:srgbClr val="FFFFFF"/>
              </a:solidFill>
              <a:effectLst/>
              <a:uLnTx/>
              <a:uFillTx/>
              <a:latin typeface="Segoe UI"/>
              <a:ea typeface="+mn-ea"/>
              <a:cs typeface="+mn-cs"/>
            </a:endParaRPr>
          </a:p>
        </p:txBody>
      </p:sp>
      <p:sp>
        <p:nvSpPr>
          <p:cNvPr id="7" name="Picture Placeholder 2">
            <a:extLst>
              <a:ext uri="{FF2B5EF4-FFF2-40B4-BE49-F238E27FC236}">
                <a16:creationId xmlns:a16="http://schemas.microsoft.com/office/drawing/2014/main" id="{1A215E83-E4E4-4455-B424-F4925BA1B73D}"/>
              </a:ext>
            </a:extLst>
          </p:cNvPr>
          <p:cNvSpPr>
            <a:spLocks noGrp="1" noChangeAspect="1"/>
          </p:cNvSpPr>
          <p:nvPr>
            <p:ph type="pic" sz="quarter" idx="10"/>
          </p:nvPr>
        </p:nvSpPr>
        <p:spPr>
          <a:xfrm>
            <a:off x="710887"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8" name="Picture Placeholder 2">
            <a:extLst>
              <a:ext uri="{FF2B5EF4-FFF2-40B4-BE49-F238E27FC236}">
                <a16:creationId xmlns:a16="http://schemas.microsoft.com/office/drawing/2014/main" id="{0931FB9D-5ABA-40EB-ABAD-561DD69350C1}"/>
              </a:ext>
            </a:extLst>
          </p:cNvPr>
          <p:cNvSpPr>
            <a:spLocks noGrp="1" noChangeAspect="1"/>
          </p:cNvSpPr>
          <p:nvPr>
            <p:ph type="pic" sz="quarter" idx="11"/>
          </p:nvPr>
        </p:nvSpPr>
        <p:spPr>
          <a:xfrm>
            <a:off x="2962777"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9" name="Picture Placeholder 2">
            <a:extLst>
              <a:ext uri="{FF2B5EF4-FFF2-40B4-BE49-F238E27FC236}">
                <a16:creationId xmlns:a16="http://schemas.microsoft.com/office/drawing/2014/main" id="{60B3AD9D-7389-46CB-9282-D659C98946FB}"/>
              </a:ext>
            </a:extLst>
          </p:cNvPr>
          <p:cNvSpPr>
            <a:spLocks noGrp="1" noChangeAspect="1"/>
          </p:cNvSpPr>
          <p:nvPr>
            <p:ph type="pic" sz="quarter" idx="12"/>
          </p:nvPr>
        </p:nvSpPr>
        <p:spPr>
          <a:xfrm>
            <a:off x="5214667"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0" name="Picture Placeholder 2">
            <a:extLst>
              <a:ext uri="{FF2B5EF4-FFF2-40B4-BE49-F238E27FC236}">
                <a16:creationId xmlns:a16="http://schemas.microsoft.com/office/drawing/2014/main" id="{C050F100-D99D-4618-AB17-493795F33558}"/>
              </a:ext>
            </a:extLst>
          </p:cNvPr>
          <p:cNvSpPr>
            <a:spLocks noGrp="1" noChangeAspect="1"/>
          </p:cNvSpPr>
          <p:nvPr>
            <p:ph type="pic" sz="quarter" idx="13"/>
          </p:nvPr>
        </p:nvSpPr>
        <p:spPr>
          <a:xfrm>
            <a:off x="7466555"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1" name="Picture Placeholder 2">
            <a:extLst>
              <a:ext uri="{FF2B5EF4-FFF2-40B4-BE49-F238E27FC236}">
                <a16:creationId xmlns:a16="http://schemas.microsoft.com/office/drawing/2014/main" id="{02ECEC38-5F08-4AC1-B408-72F3E5786494}"/>
              </a:ext>
            </a:extLst>
          </p:cNvPr>
          <p:cNvSpPr>
            <a:spLocks noGrp="1" noChangeAspect="1"/>
          </p:cNvSpPr>
          <p:nvPr>
            <p:ph type="pic" sz="quarter" idx="14"/>
          </p:nvPr>
        </p:nvSpPr>
        <p:spPr>
          <a:xfrm>
            <a:off x="9718445" y="1128516"/>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2" name="Picture Placeholder 2">
            <a:extLst>
              <a:ext uri="{FF2B5EF4-FFF2-40B4-BE49-F238E27FC236}">
                <a16:creationId xmlns:a16="http://schemas.microsoft.com/office/drawing/2014/main" id="{BBACCF23-45AF-44F0-93CB-550E85385BA4}"/>
              </a:ext>
            </a:extLst>
          </p:cNvPr>
          <p:cNvSpPr>
            <a:spLocks noGrp="1" noChangeAspect="1"/>
          </p:cNvSpPr>
          <p:nvPr>
            <p:ph type="pic" sz="quarter" idx="15"/>
          </p:nvPr>
        </p:nvSpPr>
        <p:spPr>
          <a:xfrm>
            <a:off x="710887"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3" name="Picture Placeholder 2">
            <a:extLst>
              <a:ext uri="{FF2B5EF4-FFF2-40B4-BE49-F238E27FC236}">
                <a16:creationId xmlns:a16="http://schemas.microsoft.com/office/drawing/2014/main" id="{A9CA5854-F353-4CB1-9A4C-F376DCFDD2C7}"/>
              </a:ext>
            </a:extLst>
          </p:cNvPr>
          <p:cNvSpPr>
            <a:spLocks noGrp="1" noChangeAspect="1"/>
          </p:cNvSpPr>
          <p:nvPr>
            <p:ph type="pic" sz="quarter" idx="16"/>
          </p:nvPr>
        </p:nvSpPr>
        <p:spPr>
          <a:xfrm>
            <a:off x="2962777"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4" name="Picture Placeholder 2">
            <a:extLst>
              <a:ext uri="{FF2B5EF4-FFF2-40B4-BE49-F238E27FC236}">
                <a16:creationId xmlns:a16="http://schemas.microsoft.com/office/drawing/2014/main" id="{A40856EF-E81C-425D-9CBE-890EF0D74CAF}"/>
              </a:ext>
            </a:extLst>
          </p:cNvPr>
          <p:cNvSpPr>
            <a:spLocks noGrp="1" noChangeAspect="1"/>
          </p:cNvSpPr>
          <p:nvPr>
            <p:ph type="pic" sz="quarter" idx="17"/>
          </p:nvPr>
        </p:nvSpPr>
        <p:spPr>
          <a:xfrm>
            <a:off x="5214667"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5" name="Picture Placeholder 2">
            <a:extLst>
              <a:ext uri="{FF2B5EF4-FFF2-40B4-BE49-F238E27FC236}">
                <a16:creationId xmlns:a16="http://schemas.microsoft.com/office/drawing/2014/main" id="{AE907113-EE45-4F14-A43B-D84C2F4F8145}"/>
              </a:ext>
            </a:extLst>
          </p:cNvPr>
          <p:cNvSpPr>
            <a:spLocks noGrp="1" noChangeAspect="1"/>
          </p:cNvSpPr>
          <p:nvPr>
            <p:ph type="pic" sz="quarter" idx="18"/>
          </p:nvPr>
        </p:nvSpPr>
        <p:spPr>
          <a:xfrm>
            <a:off x="7466555"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6" name="Picture Placeholder 2">
            <a:extLst>
              <a:ext uri="{FF2B5EF4-FFF2-40B4-BE49-F238E27FC236}">
                <a16:creationId xmlns:a16="http://schemas.microsoft.com/office/drawing/2014/main" id="{BE7A21B7-BA89-4792-A7CE-4B032EBF8478}"/>
              </a:ext>
            </a:extLst>
          </p:cNvPr>
          <p:cNvSpPr>
            <a:spLocks noGrp="1" noChangeAspect="1"/>
          </p:cNvSpPr>
          <p:nvPr>
            <p:ph type="pic" sz="quarter" idx="19"/>
          </p:nvPr>
        </p:nvSpPr>
        <p:spPr>
          <a:xfrm>
            <a:off x="9718445" y="2562950"/>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7" name="Picture Placeholder 2">
            <a:extLst>
              <a:ext uri="{FF2B5EF4-FFF2-40B4-BE49-F238E27FC236}">
                <a16:creationId xmlns:a16="http://schemas.microsoft.com/office/drawing/2014/main" id="{B815D10E-B09E-49F0-8A08-C8EBFE35B0C4}"/>
              </a:ext>
            </a:extLst>
          </p:cNvPr>
          <p:cNvSpPr>
            <a:spLocks noGrp="1" noChangeAspect="1"/>
          </p:cNvSpPr>
          <p:nvPr>
            <p:ph type="pic" sz="quarter" idx="20"/>
          </p:nvPr>
        </p:nvSpPr>
        <p:spPr>
          <a:xfrm>
            <a:off x="710887"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8" name="Picture Placeholder 2">
            <a:extLst>
              <a:ext uri="{FF2B5EF4-FFF2-40B4-BE49-F238E27FC236}">
                <a16:creationId xmlns:a16="http://schemas.microsoft.com/office/drawing/2014/main" id="{28922F25-2466-4EF7-A92C-CE8393FDCBB0}"/>
              </a:ext>
            </a:extLst>
          </p:cNvPr>
          <p:cNvSpPr>
            <a:spLocks noGrp="1" noChangeAspect="1"/>
          </p:cNvSpPr>
          <p:nvPr>
            <p:ph type="pic" sz="quarter" idx="21"/>
          </p:nvPr>
        </p:nvSpPr>
        <p:spPr>
          <a:xfrm>
            <a:off x="2962777"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19" name="Picture Placeholder 2">
            <a:extLst>
              <a:ext uri="{FF2B5EF4-FFF2-40B4-BE49-F238E27FC236}">
                <a16:creationId xmlns:a16="http://schemas.microsoft.com/office/drawing/2014/main" id="{2F9685EC-DD7E-44FE-9449-73428D9F7B26}"/>
              </a:ext>
            </a:extLst>
          </p:cNvPr>
          <p:cNvSpPr>
            <a:spLocks noGrp="1" noChangeAspect="1"/>
          </p:cNvSpPr>
          <p:nvPr>
            <p:ph type="pic" sz="quarter" idx="22"/>
          </p:nvPr>
        </p:nvSpPr>
        <p:spPr>
          <a:xfrm>
            <a:off x="5214667"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0" name="Picture Placeholder 2">
            <a:extLst>
              <a:ext uri="{FF2B5EF4-FFF2-40B4-BE49-F238E27FC236}">
                <a16:creationId xmlns:a16="http://schemas.microsoft.com/office/drawing/2014/main" id="{5E557FBD-1A32-4807-9119-D2577B89B9A1}"/>
              </a:ext>
            </a:extLst>
          </p:cNvPr>
          <p:cNvSpPr>
            <a:spLocks noGrp="1" noChangeAspect="1"/>
          </p:cNvSpPr>
          <p:nvPr>
            <p:ph type="pic" sz="quarter" idx="23"/>
          </p:nvPr>
        </p:nvSpPr>
        <p:spPr>
          <a:xfrm>
            <a:off x="7466555"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1" name="Picture Placeholder 2">
            <a:extLst>
              <a:ext uri="{FF2B5EF4-FFF2-40B4-BE49-F238E27FC236}">
                <a16:creationId xmlns:a16="http://schemas.microsoft.com/office/drawing/2014/main" id="{37DC57CD-E57A-4B7C-8697-B3001CCF78DD}"/>
              </a:ext>
            </a:extLst>
          </p:cNvPr>
          <p:cNvSpPr>
            <a:spLocks noGrp="1" noChangeAspect="1"/>
          </p:cNvSpPr>
          <p:nvPr>
            <p:ph type="pic" sz="quarter" idx="24"/>
          </p:nvPr>
        </p:nvSpPr>
        <p:spPr>
          <a:xfrm>
            <a:off x="9718445" y="3997382"/>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2" name="Picture Placeholder 2">
            <a:extLst>
              <a:ext uri="{FF2B5EF4-FFF2-40B4-BE49-F238E27FC236}">
                <a16:creationId xmlns:a16="http://schemas.microsoft.com/office/drawing/2014/main" id="{4DB326CB-74EF-4E2C-B00B-4F02503DFE49}"/>
              </a:ext>
            </a:extLst>
          </p:cNvPr>
          <p:cNvSpPr>
            <a:spLocks noGrp="1" noChangeAspect="1"/>
          </p:cNvSpPr>
          <p:nvPr>
            <p:ph type="pic" sz="quarter" idx="25"/>
          </p:nvPr>
        </p:nvSpPr>
        <p:spPr>
          <a:xfrm>
            <a:off x="710887"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3" name="Picture Placeholder 2">
            <a:extLst>
              <a:ext uri="{FF2B5EF4-FFF2-40B4-BE49-F238E27FC236}">
                <a16:creationId xmlns:a16="http://schemas.microsoft.com/office/drawing/2014/main" id="{683F8CB1-A628-4CF0-91B0-62E6AE139828}"/>
              </a:ext>
            </a:extLst>
          </p:cNvPr>
          <p:cNvSpPr>
            <a:spLocks noGrp="1" noChangeAspect="1"/>
          </p:cNvSpPr>
          <p:nvPr>
            <p:ph type="pic" sz="quarter" idx="26"/>
          </p:nvPr>
        </p:nvSpPr>
        <p:spPr>
          <a:xfrm>
            <a:off x="2962777"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4" name="Picture Placeholder 2">
            <a:extLst>
              <a:ext uri="{FF2B5EF4-FFF2-40B4-BE49-F238E27FC236}">
                <a16:creationId xmlns:a16="http://schemas.microsoft.com/office/drawing/2014/main" id="{D357574B-944F-489A-84FA-4239CA57F643}"/>
              </a:ext>
            </a:extLst>
          </p:cNvPr>
          <p:cNvSpPr>
            <a:spLocks noGrp="1" noChangeAspect="1"/>
          </p:cNvSpPr>
          <p:nvPr>
            <p:ph type="pic" sz="quarter" idx="27"/>
          </p:nvPr>
        </p:nvSpPr>
        <p:spPr>
          <a:xfrm>
            <a:off x="5214667"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5" name="Picture Placeholder 2">
            <a:extLst>
              <a:ext uri="{FF2B5EF4-FFF2-40B4-BE49-F238E27FC236}">
                <a16:creationId xmlns:a16="http://schemas.microsoft.com/office/drawing/2014/main" id="{E1CA1289-0A6E-49B6-B8E6-85D1C99B8635}"/>
              </a:ext>
            </a:extLst>
          </p:cNvPr>
          <p:cNvSpPr>
            <a:spLocks noGrp="1" noChangeAspect="1"/>
          </p:cNvSpPr>
          <p:nvPr>
            <p:ph type="pic" sz="quarter" idx="28"/>
          </p:nvPr>
        </p:nvSpPr>
        <p:spPr>
          <a:xfrm>
            <a:off x="7466555"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6" name="Picture Placeholder 2">
            <a:extLst>
              <a:ext uri="{FF2B5EF4-FFF2-40B4-BE49-F238E27FC236}">
                <a16:creationId xmlns:a16="http://schemas.microsoft.com/office/drawing/2014/main" id="{FF3FCB5C-F769-4A31-AF09-3DEE850CBCD4}"/>
              </a:ext>
            </a:extLst>
          </p:cNvPr>
          <p:cNvSpPr>
            <a:spLocks noGrp="1" noChangeAspect="1"/>
          </p:cNvSpPr>
          <p:nvPr>
            <p:ph type="pic" sz="quarter" idx="29"/>
          </p:nvPr>
        </p:nvSpPr>
        <p:spPr>
          <a:xfrm>
            <a:off x="9718445" y="5431814"/>
            <a:ext cx="2072746" cy="1165754"/>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94"/>
            </a:lvl1pPr>
          </a:lstStyle>
          <a:p>
            <a:endParaRPr lang="en-US"/>
          </a:p>
        </p:txBody>
      </p:sp>
      <p:sp>
        <p:nvSpPr>
          <p:cNvPr id="27" name="Title 22">
            <a:extLst>
              <a:ext uri="{FF2B5EF4-FFF2-40B4-BE49-F238E27FC236}">
                <a16:creationId xmlns:a16="http://schemas.microsoft.com/office/drawing/2014/main" id="{F67BBE1D-C834-48F1-BFA5-853A33C0FD1B}"/>
              </a:ext>
            </a:extLst>
          </p:cNvPr>
          <p:cNvSpPr>
            <a:spLocks noGrp="1"/>
          </p:cNvSpPr>
          <p:nvPr>
            <p:ph type="title"/>
          </p:nvPr>
        </p:nvSpPr>
        <p:spPr>
          <a:xfrm>
            <a:off x="0" y="168760"/>
            <a:ext cx="12436475" cy="617294"/>
          </a:xfrm>
        </p:spPr>
        <p:txBody>
          <a:bodyPr/>
          <a:lstStyle>
            <a:lvl1pPr algn="ctr">
              <a:defRPr>
                <a:solidFill>
                  <a:sysClr val="windowText" lastClr="000000"/>
                </a:solidFill>
              </a:defRPr>
            </a:lvl1pPr>
          </a:lstStyle>
          <a:p>
            <a:r>
              <a:rPr lang="en-US"/>
              <a:t>Click to edit Master title style</a:t>
            </a:r>
          </a:p>
        </p:txBody>
      </p:sp>
      <p:sp>
        <p:nvSpPr>
          <p:cNvPr id="28" name="Date Placeholder 1">
            <a:extLst>
              <a:ext uri="{FF2B5EF4-FFF2-40B4-BE49-F238E27FC236}">
                <a16:creationId xmlns:a16="http://schemas.microsoft.com/office/drawing/2014/main" id="{D780E0CF-9EE0-44D0-A330-7446B86FCF55}"/>
              </a:ext>
            </a:extLst>
          </p:cNvPr>
          <p:cNvSpPr>
            <a:spLocks noGrp="1"/>
          </p:cNvSpPr>
          <p:nvPr>
            <p:ph type="dt" sz="half" idx="30"/>
          </p:nvPr>
        </p:nvSpPr>
        <p:spPr>
          <a:xfrm>
            <a:off x="0" y="6832747"/>
            <a:ext cx="1048018" cy="161778"/>
          </a:xfrm>
        </p:spPr>
        <p:txBody>
          <a:bodyPr/>
          <a:lstStyle/>
          <a:p>
            <a:pPr defTabSz="932597">
              <a:defRPr/>
            </a:pPr>
            <a:fld id="{CC56EB45-85C9-4475-9FDF-B9A97576CA9F}" type="datetime1">
              <a:rPr lang="en-US" smtClean="0">
                <a:solidFill>
                  <a:prstClr val="white">
                    <a:lumMod val="85000"/>
                  </a:prstClr>
                </a:solidFill>
              </a:rPr>
              <a:pPr defTabSz="932597">
                <a:defRPr/>
              </a:pPr>
              <a:t>6/7/2022</a:t>
            </a:fld>
            <a:endParaRPr lang="en-US">
              <a:solidFill>
                <a:prstClr val="white">
                  <a:lumMod val="85000"/>
                </a:prstClr>
              </a:solidFill>
            </a:endParaRPr>
          </a:p>
        </p:txBody>
      </p:sp>
      <p:sp>
        <p:nvSpPr>
          <p:cNvPr id="29" name="Footer Placeholder 5">
            <a:extLst>
              <a:ext uri="{FF2B5EF4-FFF2-40B4-BE49-F238E27FC236}">
                <a16:creationId xmlns:a16="http://schemas.microsoft.com/office/drawing/2014/main" id="{BDC08111-10B7-4B19-A311-78B283910968}"/>
              </a:ext>
            </a:extLst>
          </p:cNvPr>
          <p:cNvSpPr>
            <a:spLocks noGrp="1"/>
          </p:cNvSpPr>
          <p:nvPr>
            <p:ph type="ftr" sz="quarter" idx="31"/>
          </p:nvPr>
        </p:nvSpPr>
        <p:spPr>
          <a:xfrm>
            <a:off x="1404344" y="6832747"/>
            <a:ext cx="10113369" cy="161778"/>
          </a:xfrm>
        </p:spPr>
        <p:txBody>
          <a:bodyPr/>
          <a:lstStyle/>
          <a:p>
            <a:pPr defTabSz="932597">
              <a:defRPr/>
            </a:pPr>
            <a:r>
              <a:rPr lang="en-US">
                <a:solidFill>
                  <a:prstClr val="white">
                    <a:lumMod val="85000"/>
                  </a:prstClr>
                </a:solidFill>
              </a:rPr>
              <a:t>&lt;company name&gt;- SUBJECT TO NDA OR PIA</a:t>
            </a:r>
          </a:p>
        </p:txBody>
      </p:sp>
      <p:sp>
        <p:nvSpPr>
          <p:cNvPr id="30" name="Slide Number Placeholder 6">
            <a:extLst>
              <a:ext uri="{FF2B5EF4-FFF2-40B4-BE49-F238E27FC236}">
                <a16:creationId xmlns:a16="http://schemas.microsoft.com/office/drawing/2014/main" id="{2235A0CF-F073-4B79-AEB3-B6303646B88D}"/>
              </a:ext>
            </a:extLst>
          </p:cNvPr>
          <p:cNvSpPr>
            <a:spLocks noGrp="1"/>
          </p:cNvSpPr>
          <p:nvPr>
            <p:ph type="sldNum" sz="quarter" idx="32"/>
          </p:nvPr>
        </p:nvSpPr>
        <p:spPr>
          <a:xfrm>
            <a:off x="11842599" y="6832746"/>
            <a:ext cx="593876" cy="161778"/>
          </a:xfrm>
        </p:spPr>
        <p:txBody>
          <a:bodyPr/>
          <a:lstStyle/>
          <a:p>
            <a:pPr defTabSz="932597">
              <a:defRPr/>
            </a:pPr>
            <a:fld id="{2064D0AA-63B8-4954-A966-5C7D07E178C1}" type="slidenum">
              <a:rPr lang="en-US" smtClean="0">
                <a:solidFill>
                  <a:prstClr val="white">
                    <a:lumMod val="85000"/>
                  </a:prstClr>
                </a:solidFill>
              </a:rPr>
              <a:pPr defTabSz="932597">
                <a:defRPr/>
              </a:pPr>
              <a:t>‹#›</a:t>
            </a:fld>
            <a:endParaRPr lang="en-US">
              <a:solidFill>
                <a:prstClr val="white">
                  <a:lumMod val="85000"/>
                </a:prstClr>
              </a:solidFill>
            </a:endParaRPr>
          </a:p>
        </p:txBody>
      </p:sp>
    </p:spTree>
    <p:extLst>
      <p:ext uri="{BB962C8B-B14F-4D97-AF65-F5344CB8AC3E}">
        <p14:creationId xmlns:p14="http://schemas.microsoft.com/office/powerpoint/2010/main" val="30098240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Main Intro Slide">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1"/>
          <p:cNvSpPr>
            <a:spLocks noGrp="1"/>
          </p:cNvSpPr>
          <p:nvPr>
            <p:ph type="ctrTitle" hasCustomPrompt="1"/>
          </p:nvPr>
        </p:nvSpPr>
        <p:spPr>
          <a:xfrm>
            <a:off x="1554560" y="920492"/>
            <a:ext cx="9327356" cy="2659345"/>
          </a:xfrm>
        </p:spPr>
        <p:txBody>
          <a:bodyPr anchor="b">
            <a:normAutofit/>
          </a:bodyPr>
          <a:lstStyle>
            <a:lvl1pPr algn="ctr">
              <a:defRPr sz="4488" b="1" i="0">
                <a:solidFill>
                  <a:srgbClr val="28327F"/>
                </a:solidFill>
                <a:latin typeface="Helvetica" charset="0"/>
                <a:ea typeface="Helvetica" charset="0"/>
                <a:cs typeface="Helvetica" charset="0"/>
              </a:defRPr>
            </a:lvl1pPr>
          </a:lstStyle>
          <a:p>
            <a:r>
              <a:rPr lang="en-US"/>
              <a:t>Click to edit title</a:t>
            </a:r>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b="0" i="0">
                <a:solidFill>
                  <a:schemeClr val="tx1">
                    <a:lumMod val="85000"/>
                    <a:lumOff val="15000"/>
                  </a:schemeClr>
                </a:solidFill>
                <a:latin typeface="Helvetica Light" charset="0"/>
                <a:ea typeface="Helvetica Light" charset="0"/>
                <a:cs typeface="Helvetica Light" charset="0"/>
              </a:defRPr>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14" name="Text Placeholder 13"/>
          <p:cNvSpPr>
            <a:spLocks noGrp="1"/>
          </p:cNvSpPr>
          <p:nvPr>
            <p:ph type="body" sz="quarter" idx="10" hasCustomPrompt="1"/>
          </p:nvPr>
        </p:nvSpPr>
        <p:spPr>
          <a:xfrm>
            <a:off x="1554560" y="4264067"/>
            <a:ext cx="9327356" cy="398299"/>
          </a:xfrm>
        </p:spPr>
        <p:txBody>
          <a:bodyPr>
            <a:normAutofit/>
          </a:bodyPr>
          <a:lstStyle>
            <a:lvl1pPr marL="0" indent="0" algn="ctr">
              <a:buNone/>
              <a:defRPr sz="1428" baseline="0"/>
            </a:lvl1pPr>
          </a:lstStyle>
          <a:p>
            <a:pPr lvl="0"/>
            <a:r>
              <a:rPr lang="en-US" sz="1428"/>
              <a:t>Insert date here</a:t>
            </a:r>
            <a:endParaRPr lang="en-US"/>
          </a:p>
        </p:txBody>
      </p:sp>
      <p:pic>
        <p:nvPicPr>
          <p:cNvPr id="8" name="Picture 7" descr="A picture containing drawing&#10;&#10;Description automatically generated">
            <a:extLst>
              <a:ext uri="{FF2B5EF4-FFF2-40B4-BE49-F238E27FC236}">
                <a16:creationId xmlns:a16="http://schemas.microsoft.com/office/drawing/2014/main" id="{FDBEB44B-658C-2F45-91D0-5D3992918560}"/>
              </a:ext>
            </a:extLst>
          </p:cNvPr>
          <p:cNvPicPr>
            <a:picLocks noChangeAspect="1"/>
          </p:cNvPicPr>
          <p:nvPr userDrawn="1"/>
        </p:nvPicPr>
        <p:blipFill>
          <a:blip r:embed="rId2"/>
          <a:stretch>
            <a:fillRect/>
          </a:stretch>
        </p:blipFill>
        <p:spPr>
          <a:xfrm>
            <a:off x="9372473" y="639343"/>
            <a:ext cx="2777357" cy="973788"/>
          </a:xfrm>
          <a:prstGeom prst="rect">
            <a:avLst/>
          </a:prstGeom>
        </p:spPr>
      </p:pic>
    </p:spTree>
    <p:extLst>
      <p:ext uri="{BB962C8B-B14F-4D97-AF65-F5344CB8AC3E}">
        <p14:creationId xmlns:p14="http://schemas.microsoft.com/office/powerpoint/2010/main" val="34557879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155457" y="2138228"/>
            <a:ext cx="6519982"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155457" y="3954463"/>
            <a:ext cx="6519982"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7581" y="6243965"/>
            <a:ext cx="1280160" cy="273038"/>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7581" y="6190446"/>
            <a:ext cx="1463409" cy="320845"/>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977" y="6021629"/>
            <a:ext cx="1403929" cy="658479"/>
          </a:xfrm>
          <a:prstGeom prst="rect">
            <a:avLst/>
          </a:prstGeom>
        </p:spPr>
      </p:pic>
    </p:spTree>
    <p:extLst>
      <p:ext uri="{BB962C8B-B14F-4D97-AF65-F5344CB8AC3E}">
        <p14:creationId xmlns:p14="http://schemas.microsoft.com/office/powerpoint/2010/main" val="19706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55457" y="2135203"/>
            <a:ext cx="9263181"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155457" y="3955786"/>
            <a:ext cx="7434382" cy="1828007"/>
          </a:xfrm>
          <a:noFill/>
        </p:spPr>
        <p:txBody>
          <a:bodyPr lIns="182880"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hidden="1"/>
          <p:cNvPicPr>
            <a:picLocks noChangeAspect="1"/>
          </p:cNvPicPr>
          <p:nvPr userDrawn="1"/>
        </p:nvPicPr>
        <p:blipFill>
          <a:blip r:embed="rId2"/>
          <a:stretch>
            <a:fillRect/>
          </a:stretch>
        </p:blipFill>
        <p:spPr>
          <a:xfrm>
            <a:off x="457581" y="6243237"/>
            <a:ext cx="1280160" cy="274492"/>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581" y="6194255"/>
            <a:ext cx="1463409" cy="320845"/>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403" y="6048818"/>
            <a:ext cx="1766189" cy="611718"/>
          </a:xfrm>
          <a:prstGeom prst="rect">
            <a:avLst/>
          </a:prstGeom>
        </p:spPr>
      </p:pic>
    </p:spTree>
    <p:extLst>
      <p:ext uri="{BB962C8B-B14F-4D97-AF65-F5344CB8AC3E}">
        <p14:creationId xmlns:p14="http://schemas.microsoft.com/office/powerpoint/2010/main" val="1706159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155457" y="1212851"/>
            <a:ext cx="12127950" cy="205505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109369080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5433" y="749809"/>
            <a:ext cx="12125585" cy="917575"/>
          </a:xfrm>
        </p:spPr>
        <p:txBody>
          <a:bodyPr/>
          <a:lstStyle/>
          <a:p>
            <a:r>
              <a:rPr lang="en-US"/>
              <a:t>Click to edit Master title style</a:t>
            </a:r>
          </a:p>
        </p:txBody>
      </p:sp>
      <p:sp>
        <p:nvSpPr>
          <p:cNvPr id="6" name="Text Placeholder 5"/>
          <p:cNvSpPr>
            <a:spLocks noGrp="1"/>
          </p:cNvSpPr>
          <p:nvPr>
            <p:ph type="body" sz="quarter" idx="10"/>
          </p:nvPr>
        </p:nvSpPr>
        <p:spPr>
          <a:xfrm>
            <a:off x="155457" y="1670052"/>
            <a:ext cx="12125562" cy="205505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quarter" idx="11"/>
          </p:nvPr>
        </p:nvSpPr>
        <p:spPr>
          <a:xfrm>
            <a:off x="155434" y="296864"/>
            <a:ext cx="4291840" cy="442604"/>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152158020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42443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
        <p:nvSpPr>
          <p:cNvPr id="6" name="Text Placeholder 5"/>
          <p:cNvSpPr>
            <a:spLocks noGrp="1"/>
          </p:cNvSpPr>
          <p:nvPr>
            <p:ph type="body" sz="quarter" idx="10"/>
          </p:nvPr>
        </p:nvSpPr>
        <p:spPr>
          <a:xfrm>
            <a:off x="155430" y="1212851"/>
            <a:ext cx="12127978" cy="2055050"/>
          </a:xfrm>
        </p:spPr>
        <p:txBody>
          <a:bodyPr/>
          <a:lstStyle>
            <a:lvl1pPr marL="0" indent="0">
              <a:buNone/>
              <a:defRPr>
                <a:gradFill>
                  <a:gsLst>
                    <a:gs pos="1250">
                      <a:schemeClr val="bg1"/>
                    </a:gs>
                    <a:gs pos="99000">
                      <a:schemeClr val="bg1"/>
                    </a:gs>
                  </a:gsLst>
                  <a:lin ang="5400000" scaled="0"/>
                </a:gradFill>
              </a:defRPr>
            </a:lvl1pPr>
            <a:lvl2pPr marL="0" indent="0">
              <a:buFontTx/>
              <a:buNone/>
              <a:defRPr sz="2000">
                <a:gradFill>
                  <a:gsLst>
                    <a:gs pos="1250">
                      <a:schemeClr val="bg1"/>
                    </a:gs>
                    <a:gs pos="99000">
                      <a:schemeClr val="bg1"/>
                    </a:gs>
                  </a:gsLst>
                  <a:lin ang="5400000" scaled="0"/>
                </a:gradFill>
              </a:defRPr>
            </a:lvl2pPr>
            <a:lvl3pPr marL="228557" indent="0">
              <a:buNone/>
              <a:defRPr>
                <a:gradFill>
                  <a:gsLst>
                    <a:gs pos="1250">
                      <a:schemeClr val="bg1"/>
                    </a:gs>
                    <a:gs pos="99000">
                      <a:schemeClr val="bg1"/>
                    </a:gs>
                  </a:gsLst>
                  <a:lin ang="5400000" scaled="0"/>
                </a:gradFill>
              </a:defRPr>
            </a:lvl3pPr>
            <a:lvl4pPr marL="457112" indent="0">
              <a:buNone/>
              <a:defRPr>
                <a:gradFill>
                  <a:gsLst>
                    <a:gs pos="1250">
                      <a:schemeClr val="bg1"/>
                    </a:gs>
                    <a:gs pos="99000">
                      <a:schemeClr val="bg1"/>
                    </a:gs>
                  </a:gsLst>
                  <a:lin ang="5400000" scaled="0"/>
                </a:gradFill>
              </a:defRPr>
            </a:lvl4pPr>
            <a:lvl5pPr marL="685669" indent="0">
              <a:buNone/>
              <a:defRPr>
                <a:gradFill>
                  <a:gsLst>
                    <a:gs pos="1250">
                      <a:schemeClr val="bg1"/>
                    </a:gs>
                    <a:gs pos="99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9702607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433" y="749809"/>
            <a:ext cx="12125586" cy="917575"/>
          </a:xfrm>
        </p:spPr>
        <p:txBody>
          <a:bodyPr/>
          <a:lstStyle>
            <a:lvl1pPr>
              <a:defRPr>
                <a:gradFill>
                  <a:gsLst>
                    <a:gs pos="5556">
                      <a:schemeClr val="bg1"/>
                    </a:gs>
                    <a:gs pos="27000">
                      <a:schemeClr val="bg1"/>
                    </a:gs>
                  </a:gsLst>
                  <a:lin ang="0" scaled="0"/>
                </a:gradFill>
              </a:defRPr>
            </a:lvl1pPr>
          </a:lstStyle>
          <a:p>
            <a:r>
              <a:rPr lang="en-US"/>
              <a:t>Click to edit Master title style</a:t>
            </a:r>
          </a:p>
        </p:txBody>
      </p:sp>
      <p:sp>
        <p:nvSpPr>
          <p:cNvPr id="6" name="Text Placeholder 5"/>
          <p:cNvSpPr>
            <a:spLocks noGrp="1"/>
          </p:cNvSpPr>
          <p:nvPr>
            <p:ph type="body" sz="quarter" idx="10"/>
          </p:nvPr>
        </p:nvSpPr>
        <p:spPr>
          <a:xfrm>
            <a:off x="155433" y="1670052"/>
            <a:ext cx="12125586" cy="2055050"/>
          </a:xfrm>
        </p:spPr>
        <p:txBody>
          <a:bodyPr/>
          <a:lstStyle>
            <a:lvl1pPr marL="0" indent="0">
              <a:buNone/>
              <a:defRPr>
                <a:gradFill>
                  <a:gsLst>
                    <a:gs pos="5556">
                      <a:schemeClr val="bg1"/>
                    </a:gs>
                    <a:gs pos="27000">
                      <a:schemeClr val="bg1"/>
                    </a:gs>
                  </a:gsLst>
                  <a:lin ang="0" scaled="0"/>
                </a:gradFill>
              </a:defRPr>
            </a:lvl1pPr>
            <a:lvl2pPr marL="0" indent="0">
              <a:buFontTx/>
              <a:buNone/>
              <a:defRPr sz="2000">
                <a:gradFill>
                  <a:gsLst>
                    <a:gs pos="5556">
                      <a:schemeClr val="bg1"/>
                    </a:gs>
                    <a:gs pos="27000">
                      <a:schemeClr val="bg1"/>
                    </a:gs>
                  </a:gsLst>
                  <a:lin ang="0" scaled="0"/>
                </a:gradFill>
              </a:defRPr>
            </a:lvl2pPr>
            <a:lvl3pPr marL="228557" indent="0">
              <a:buNone/>
              <a:defRPr>
                <a:gradFill>
                  <a:gsLst>
                    <a:gs pos="5556">
                      <a:schemeClr val="bg1"/>
                    </a:gs>
                    <a:gs pos="27000">
                      <a:schemeClr val="bg1"/>
                    </a:gs>
                  </a:gsLst>
                  <a:lin ang="0" scaled="0"/>
                </a:gradFill>
              </a:defRPr>
            </a:lvl3pPr>
            <a:lvl4pPr marL="457112" indent="0">
              <a:buNone/>
              <a:defRPr>
                <a:gradFill>
                  <a:gsLst>
                    <a:gs pos="5556">
                      <a:schemeClr val="bg1"/>
                    </a:gs>
                    <a:gs pos="27000">
                      <a:schemeClr val="bg1"/>
                    </a:gs>
                  </a:gsLst>
                  <a:lin ang="0" scaled="0"/>
                </a:gradFill>
              </a:defRPr>
            </a:lvl4pPr>
            <a:lvl5pPr marL="685669" indent="0">
              <a:buNone/>
              <a:defRPr>
                <a:gradFill>
                  <a:gsLst>
                    <a:gs pos="5556">
                      <a:schemeClr val="bg1"/>
                    </a:gs>
                    <a:gs pos="27000">
                      <a:schemeClr val="bg1"/>
                    </a:gs>
                  </a:gsLst>
                  <a:lin ang="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quarter" idx="11"/>
          </p:nvPr>
        </p:nvSpPr>
        <p:spPr>
          <a:xfrm>
            <a:off x="155434" y="296864"/>
            <a:ext cx="4291840" cy="442604"/>
          </a:xfrm>
        </p:spPr>
        <p:txBody>
          <a:bodyPr lIns="182880" rIns="182880"/>
          <a:lstStyle>
            <a:lvl1pPr marL="0" indent="0">
              <a:buNone/>
              <a:defRPr lang="en-US" sz="1800" kern="1200" spc="-100" baseline="0" dirty="0" smtClean="0">
                <a:gradFill>
                  <a:gsLst>
                    <a:gs pos="5556">
                      <a:schemeClr val="bg1"/>
                    </a:gs>
                    <a:gs pos="27000">
                      <a:schemeClr val="bg1"/>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2"/>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164694667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869" y="749809"/>
            <a:ext cx="12117150" cy="917575"/>
          </a:xfrm>
        </p:spPr>
        <p:txBody>
          <a:bodyPr/>
          <a:lstStyle>
            <a:lvl1pPr>
              <a:defRPr>
                <a:gradFill>
                  <a:gsLst>
                    <a:gs pos="5556">
                      <a:schemeClr val="bg1"/>
                    </a:gs>
                    <a:gs pos="27000">
                      <a:schemeClr val="bg1"/>
                    </a:gs>
                  </a:gsLst>
                  <a:lin ang="0" scaled="0"/>
                </a:gradFill>
              </a:defRPr>
            </a:lvl1pPr>
          </a:lstStyle>
          <a:p>
            <a:r>
              <a:rPr lang="en-US"/>
              <a:t>Click to edit Master title style</a:t>
            </a:r>
          </a:p>
        </p:txBody>
      </p:sp>
      <p:sp>
        <p:nvSpPr>
          <p:cNvPr id="4" name="Content Placeholder 5"/>
          <p:cNvSpPr>
            <a:spLocks noGrp="1"/>
          </p:cNvSpPr>
          <p:nvPr>
            <p:ph sz="quarter" idx="11"/>
          </p:nvPr>
        </p:nvSpPr>
        <p:spPr>
          <a:xfrm>
            <a:off x="163870" y="296864"/>
            <a:ext cx="4360005" cy="442604"/>
          </a:xfrm>
        </p:spPr>
        <p:txBody>
          <a:bodyPr lIns="182880" rIns="182880"/>
          <a:lstStyle>
            <a:lvl1pPr marL="0" indent="0">
              <a:buNone/>
              <a:defRPr lang="en-US" sz="1800" kern="1200" spc="-100" baseline="0" dirty="0" smtClean="0">
                <a:gradFill>
                  <a:gsLst>
                    <a:gs pos="5556">
                      <a:schemeClr val="bg1"/>
                    </a:gs>
                    <a:gs pos="27000">
                      <a:schemeClr val="bg1"/>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5" name="Content Placeholder 3"/>
          <p:cNvSpPr>
            <a:spLocks noGrp="1"/>
          </p:cNvSpPr>
          <p:nvPr>
            <p:ph sz="quarter" idx="12"/>
          </p:nvPr>
        </p:nvSpPr>
        <p:spPr>
          <a:xfrm>
            <a:off x="155456" y="1877435"/>
            <a:ext cx="4691182"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7" name="Content Placeholder 3"/>
          <p:cNvSpPr>
            <a:spLocks noGrp="1"/>
          </p:cNvSpPr>
          <p:nvPr>
            <p:ph sz="quarter" idx="13"/>
          </p:nvPr>
        </p:nvSpPr>
        <p:spPr>
          <a:xfrm>
            <a:off x="4849814" y="1877435"/>
            <a:ext cx="4568825"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9"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4"/>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194724404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6" name="Text Placeholder 5"/>
          <p:cNvSpPr>
            <a:spLocks noGrp="1"/>
          </p:cNvSpPr>
          <p:nvPr>
            <p:ph type="body" sz="quarter" idx="10"/>
          </p:nvPr>
        </p:nvSpPr>
        <p:spPr>
          <a:xfrm>
            <a:off x="155430" y="1212851"/>
            <a:ext cx="12127978" cy="205505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83035070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5429" y="1212851"/>
            <a:ext cx="12125590" cy="2123363"/>
          </a:xfrm>
        </p:spPr>
        <p:txBody>
          <a:bodyPr wrap="square">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155430" y="295275"/>
            <a:ext cx="12127978" cy="917575"/>
          </a:xfrm>
        </p:spPr>
        <p:txBody>
          <a:bodyPr/>
          <a:lstStyle/>
          <a:p>
            <a:r>
              <a:rPr lang="en-US"/>
              <a:t>Click to edit Master title style</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09685998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5429" y="1212851"/>
            <a:ext cx="12125590" cy="2123363"/>
          </a:xfrm>
        </p:spPr>
        <p:txBody>
          <a:bodyPr wrap="square">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155430" y="295275"/>
            <a:ext cx="12127978" cy="917575"/>
          </a:xfrm>
        </p:spPr>
        <p:txBody>
          <a:bodyPr/>
          <a:lstStyle/>
          <a:p>
            <a:r>
              <a:rPr lang="en-US"/>
              <a:t>Click to edit Master title style</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1"/>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142351387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31517345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155456" y="749809"/>
            <a:ext cx="12125564" cy="917575"/>
          </a:xfrm>
        </p:spPr>
        <p:txBody>
          <a:bodyPr/>
          <a:lstStyle/>
          <a:p>
            <a:r>
              <a:rPr lang="en-US"/>
              <a:t>Click to edit Master title style</a:t>
            </a:r>
          </a:p>
        </p:txBody>
      </p:sp>
      <p:sp>
        <p:nvSpPr>
          <p:cNvPr id="4" name="Text Placeholder 3"/>
          <p:cNvSpPr>
            <a:spLocks noGrp="1"/>
          </p:cNvSpPr>
          <p:nvPr>
            <p:ph type="body" sz="quarter" idx="10"/>
          </p:nvPr>
        </p:nvSpPr>
        <p:spPr>
          <a:xfrm>
            <a:off x="155457" y="1673352"/>
            <a:ext cx="5852470"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164825" y="1673352"/>
            <a:ext cx="6116194"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2"/>
          </p:nvPr>
        </p:nvSpPr>
        <p:spPr>
          <a:xfrm>
            <a:off x="155455" y="296864"/>
            <a:ext cx="4337567" cy="442604"/>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9"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3"/>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340690417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364720085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41945367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37150375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155430" y="295275"/>
            <a:ext cx="12127978" cy="917575"/>
          </a:xfrm>
        </p:spPr>
        <p:txBody>
          <a:bodyPr/>
          <a:lstStyle/>
          <a:p>
            <a:r>
              <a:rPr lang="en-US"/>
              <a:t>Click to edit Master title style</a:t>
            </a:r>
          </a:p>
        </p:txBody>
      </p:sp>
      <p:sp>
        <p:nvSpPr>
          <p:cNvPr id="4" name="Text Placeholder 3"/>
          <p:cNvSpPr>
            <a:spLocks noGrp="1"/>
          </p:cNvSpPr>
          <p:nvPr>
            <p:ph type="body" sz="quarter" idx="10"/>
          </p:nvPr>
        </p:nvSpPr>
        <p:spPr>
          <a:xfrm>
            <a:off x="15542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797008"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312833567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6" name="Slide Number Placeholder 5"/>
          <p:cNvSpPr>
            <a:spLocks noGrp="1"/>
          </p:cNvSpPr>
          <p:nvPr>
            <p:ph type="sldNum" sz="quarter" idx="10"/>
          </p:nvPr>
        </p:nvSpPr>
        <p:spPr/>
        <p:txBody>
          <a:bodyPr/>
          <a:lstStyle>
            <a:lvl1pPr>
              <a:defRPr sz="1122"/>
            </a:lvl1p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617050327"/>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
        <p:nvSpPr>
          <p:cNvPr id="5"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bg1"/>
                </a:solidFill>
              </a:defRPr>
            </a:lvl1pPr>
          </a:lstStyle>
          <a:p>
            <a:pPr defTabSz="932563"/>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106304975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74" y="1209974"/>
            <a:ext cx="10175976"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5456" y="3954463"/>
            <a:ext cx="10177584"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033562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6" y="1209974"/>
            <a:ext cx="10175995" cy="1181862"/>
          </a:xfrm>
          <a:noFill/>
        </p:spPr>
        <p:txBody>
          <a:bodyPr wrap="square"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5827828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098358"/>
            <a:ext cx="12006382" cy="1181862"/>
          </a:xfrm>
          <a:noFill/>
        </p:spPr>
        <p:txBody>
          <a:bodyPr wrap="square" tIns="91440" bIns="91440" anchor="t" anchorCtr="0">
            <a:spAutoFit/>
          </a:bodyPr>
          <a:lstStyle>
            <a:lvl1pPr>
              <a:defRPr sz="7198" spc="-100" baseline="0">
                <a:gradFill>
                  <a:gsLst>
                    <a:gs pos="100000">
                      <a:schemeClr val="accent1"/>
                    </a:gs>
                    <a:gs pos="0">
                      <a:schemeClr val="accent1"/>
                    </a:gs>
                  </a:gsLst>
                  <a:lin ang="5400000" scaled="0"/>
                </a:gradFill>
              </a:defRPr>
            </a:lvl1pPr>
          </a:lstStyle>
          <a:p>
            <a:r>
              <a:rPr lang="en-US"/>
              <a:t>Section title</a:t>
            </a:r>
          </a:p>
        </p:txBody>
      </p:sp>
    </p:spTree>
    <p:extLst>
      <p:ext uri="{BB962C8B-B14F-4D97-AF65-F5344CB8AC3E}">
        <p14:creationId xmlns:p14="http://schemas.microsoft.com/office/powerpoint/2010/main" val="198811695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7" y="2125662"/>
            <a:ext cx="12125562" cy="1205390"/>
          </a:xfrm>
          <a:noFill/>
        </p:spPr>
        <p:txBody>
          <a:bodyPr wrap="square" tIns="91440" bIns="91440" anchor="t" anchorCtr="0">
            <a:spAutoFit/>
          </a:bodyPr>
          <a:lstStyle>
            <a:lvl1pPr>
              <a:defRPr sz="7343"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566319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7" y="2125663"/>
            <a:ext cx="12125562" cy="1181862"/>
          </a:xfrm>
          <a:noFill/>
        </p:spPr>
        <p:txBody>
          <a:bodyPr wrap="square"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0413080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57" y="2125663"/>
            <a:ext cx="12125562" cy="1181862"/>
          </a:xfrm>
          <a:noFill/>
        </p:spPr>
        <p:txBody>
          <a:bodyPr wrap="square"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821989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35" y="1211347"/>
            <a:ext cx="12112985" cy="1181862"/>
          </a:xfrm>
          <a:noFill/>
        </p:spPr>
        <p:txBody>
          <a:bodyPr wrap="square" tIns="91440" bIns="91440" anchor="t" anchorCtr="0">
            <a:spAutoFit/>
          </a:bodyPr>
          <a:lstStyle>
            <a:lvl1pPr>
              <a:defRPr sz="7198" spc="-100" baseline="0">
                <a:gradFill>
                  <a:gsLst>
                    <a:gs pos="100000">
                      <a:schemeClr val="tx1"/>
                    </a:gs>
                    <a:gs pos="0">
                      <a:schemeClr val="tx1"/>
                    </a:gs>
                  </a:gsLst>
                  <a:lin ang="5400000" scaled="0"/>
                </a:gradFill>
                <a:latin typeface="Segoe UI Light" panose="020B0502040204020203" pitchFamily="34" charset="0"/>
                <a:cs typeface="Segoe UI Light" panose="020B0502040204020203" pitchFamily="34" charset="0"/>
              </a:defRPr>
            </a:lvl1pPr>
          </a:lstStyle>
          <a:p>
            <a:r>
              <a:rPr lang="en-US"/>
              <a:t>Section title</a:t>
            </a:r>
          </a:p>
        </p:txBody>
      </p:sp>
      <p:sp>
        <p:nvSpPr>
          <p:cNvPr id="4" name="Content Placeholder 3"/>
          <p:cNvSpPr>
            <a:spLocks noGrp="1"/>
          </p:cNvSpPr>
          <p:nvPr>
            <p:ph sz="quarter" idx="10"/>
          </p:nvPr>
        </p:nvSpPr>
        <p:spPr>
          <a:xfrm>
            <a:off x="168035" y="2486611"/>
            <a:ext cx="12112985" cy="433966"/>
          </a:xfrm>
        </p:spPr>
        <p:txBody>
          <a:bodyPr lIns="182880" rIns="182880"/>
          <a:lstStyle>
            <a:lvl1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p:txBody>
      </p:sp>
      <p:sp>
        <p:nvSpPr>
          <p:cNvPr id="6" name="Content Placeholder 5"/>
          <p:cNvSpPr>
            <a:spLocks noGrp="1"/>
          </p:cNvSpPr>
          <p:nvPr>
            <p:ph sz="quarter" idx="11"/>
          </p:nvPr>
        </p:nvSpPr>
        <p:spPr>
          <a:xfrm>
            <a:off x="168035" y="296864"/>
            <a:ext cx="4249236" cy="442604"/>
          </a:xfrm>
        </p:spPr>
        <p:txBody>
          <a:bodyPr lIns="182880" rIns="182880"/>
          <a:lstStyle>
            <a:lvl1pPr marL="0" indent="0">
              <a:buNone/>
              <a:defRPr lang="en-US" sz="1800" kern="1200" spc="-100" baseline="0" dirty="0" smtClean="0">
                <a:gradFill>
                  <a:gsLst>
                    <a:gs pos="5556">
                      <a:prstClr val="white"/>
                    </a:gs>
                    <a:gs pos="27000">
                      <a:prstClr val="white"/>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5" name="Content Placeholder 3"/>
          <p:cNvSpPr>
            <a:spLocks noGrp="1"/>
          </p:cNvSpPr>
          <p:nvPr>
            <p:ph sz="quarter" idx="12"/>
          </p:nvPr>
        </p:nvSpPr>
        <p:spPr>
          <a:xfrm>
            <a:off x="168034" y="3520498"/>
            <a:ext cx="4572000"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7" name="Content Placeholder 3"/>
          <p:cNvSpPr>
            <a:spLocks noGrp="1"/>
          </p:cNvSpPr>
          <p:nvPr>
            <p:ph sz="quarter" idx="13"/>
          </p:nvPr>
        </p:nvSpPr>
        <p:spPr>
          <a:xfrm>
            <a:off x="4849814" y="3520498"/>
            <a:ext cx="4568825" cy="837152"/>
          </a:xfrm>
        </p:spPr>
        <p:txBody>
          <a:bodyPr lIns="182880" rIns="182880"/>
          <a:lstStyle>
            <a:lvl1pPr marL="0" indent="0" algn="l" defTabSz="914202" rtl="0" eaLnBrk="1" latinLnBrk="0" hangingPunct="1">
              <a:lnSpc>
                <a:spcPct val="90000"/>
              </a:lnSpc>
              <a:spcBef>
                <a:spcPts val="0"/>
              </a:spcBef>
              <a:spcAft>
                <a:spcPts val="1199"/>
              </a:spcAft>
              <a:buNone/>
              <a:defRPr lang="en-US" sz="1800" b="1" kern="1200" spc="-100"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10" name="Footer Placeholder 2"/>
          <p:cNvSpPr txBox="1">
            <a:spLocks/>
          </p:cNvSpPr>
          <p:nvPr userDrawn="1"/>
        </p:nvSpPr>
        <p:spPr>
          <a:xfrm>
            <a:off x="1" y="6623050"/>
            <a:ext cx="4197350" cy="371475"/>
          </a:xfrm>
          <a:prstGeom prst="rect">
            <a:avLst/>
          </a:prstGeom>
        </p:spPr>
        <p:txBody>
          <a:bodyPr vert="horz" lIns="182854" tIns="45713" rIns="182854" bIns="45713"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1000">
                <a:solidFill>
                  <a:srgbClr val="FFFFFF"/>
                </a:solidFill>
              </a:rPr>
              <a:t>Microsoft Confidential I Windows 10 Consumer Storybook v1.0_5-8</a:t>
            </a:r>
          </a:p>
        </p:txBody>
      </p:sp>
      <p:sp>
        <p:nvSpPr>
          <p:cNvPr id="11" name="Slide Number Placeholder 5"/>
          <p:cNvSpPr txBox="1">
            <a:spLocks/>
          </p:cNvSpPr>
          <p:nvPr userDrawn="1"/>
        </p:nvSpPr>
        <p:spPr>
          <a:xfrm>
            <a:off x="9639300" y="6623050"/>
            <a:ext cx="2797175" cy="371475"/>
          </a:xfrm>
          <a:prstGeom prst="rect">
            <a:avLst/>
          </a:prstGeom>
        </p:spPr>
        <p:txBody>
          <a:bodyPr vert="horz" lIns="182854" tIns="45713" rIns="182854" bIns="45713" rtlCol="0" anchor="ctr"/>
          <a:lstStyle>
            <a:defPPr>
              <a:defRPr lang="en-US"/>
            </a:defPPr>
            <a:lvl1pPr marL="0" algn="r"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fld id="{6503E857-4F15-4ECA-BD4D-D22AAAB9E67A}" type="slidenum">
              <a:rPr lang="en-US" sz="1000" smtClean="0">
                <a:solidFill>
                  <a:srgbClr val="FFFFFF"/>
                </a:solidFill>
              </a:rPr>
              <a:pPr>
                <a:defRPr/>
              </a:pPr>
              <a:t>‹#›</a:t>
            </a:fld>
            <a:endParaRPr lang="en-US" sz="1000">
              <a:solidFill>
                <a:srgbClr val="FFFFFF"/>
              </a:solidFill>
            </a:endParaRPr>
          </a:p>
        </p:txBody>
      </p:sp>
    </p:spTree>
    <p:extLst>
      <p:ext uri="{BB962C8B-B14F-4D97-AF65-F5344CB8AC3E}">
        <p14:creationId xmlns:p14="http://schemas.microsoft.com/office/powerpoint/2010/main" val="2121088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436475" cy="6994525"/>
          </a:xfrm>
          <a:prstGeom prst="rect">
            <a:avLst/>
          </a:prstGeom>
        </p:spPr>
      </p:pic>
      <p:sp>
        <p:nvSpPr>
          <p:cNvPr id="2" name="Title 1"/>
          <p:cNvSpPr>
            <a:spLocks noGrp="1"/>
          </p:cNvSpPr>
          <p:nvPr>
            <p:ph type="title" hasCustomPrompt="1"/>
          </p:nvPr>
        </p:nvSpPr>
        <p:spPr>
          <a:xfrm>
            <a:off x="465138" y="899478"/>
            <a:ext cx="7604125" cy="2701925"/>
          </a:xfrm>
          <a:noFill/>
        </p:spPr>
        <p:txBody>
          <a:bodyPr wrap="square" lIns="0" tIns="0" rIns="0" bIns="0" anchor="t" anchorCtr="0">
            <a:noAutofit/>
          </a:bodyPr>
          <a:lstStyle>
            <a:lvl1pPr>
              <a:lnSpc>
                <a:spcPts val="5600"/>
              </a:lnSpc>
              <a:defRPr sz="5400" spc="-15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2884901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35" y="2125663"/>
            <a:ext cx="12112985" cy="1181862"/>
          </a:xfrm>
          <a:noFill/>
        </p:spPr>
        <p:txBody>
          <a:bodyPr wrap="square" tIns="91440" bIns="91440" anchor="t" anchorCtr="0">
            <a:spAutoFit/>
          </a:bodyPr>
          <a:lstStyle>
            <a:lvl1pPr>
              <a:defRPr sz="7198" spc="-100" baseline="0">
                <a:gradFill>
                  <a:gsLst>
                    <a:gs pos="100000">
                      <a:schemeClr val="accent1"/>
                    </a:gs>
                    <a:gs pos="0">
                      <a:schemeClr val="accent1"/>
                    </a:gs>
                  </a:gsLst>
                  <a:lin ang="5400000" scaled="0"/>
                </a:gradFill>
                <a:latin typeface="Segoe UI Light" panose="020B0502040204020203" pitchFamily="34" charset="0"/>
                <a:cs typeface="Segoe UI Light" panose="020B0502040204020203" pitchFamily="34" charset="0"/>
              </a:defRPr>
            </a:lvl1pPr>
          </a:lstStyle>
          <a:p>
            <a:r>
              <a:rPr lang="en-US"/>
              <a:t>Section title</a:t>
            </a:r>
          </a:p>
        </p:txBody>
      </p:sp>
      <p:sp>
        <p:nvSpPr>
          <p:cNvPr id="4" name="Content Placeholder 3"/>
          <p:cNvSpPr>
            <a:spLocks noGrp="1"/>
          </p:cNvSpPr>
          <p:nvPr>
            <p:ph sz="quarter" idx="10"/>
          </p:nvPr>
        </p:nvSpPr>
        <p:spPr>
          <a:xfrm>
            <a:off x="168035" y="3520498"/>
            <a:ext cx="12112985" cy="433966"/>
          </a:xfrm>
        </p:spPr>
        <p:txBody>
          <a:bodyPr/>
          <a:lstStyle>
            <a:lvl1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1pPr>
            <a:lvl2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2pPr>
            <a:lvl3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3pPr>
            <a:lvl4pPr marL="0" indent="0" algn="l" defTabSz="914202" rtl="0" eaLnBrk="1" latinLnBrk="0" hangingPunct="1">
              <a:lnSpc>
                <a:spcPct val="90000"/>
              </a:lnSpc>
              <a:buNone/>
              <a:defRPr lang="en-US" sz="1800" kern="1200" spc="-100"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4pPr>
            <a:lvl5pPr marL="0" indent="0" algn="l" defTabSz="914202" rtl="0" eaLnBrk="1" latinLnBrk="0" hangingPunct="1">
              <a:lnSpc>
                <a:spcPct val="90000"/>
              </a:lnSpc>
              <a:buNone/>
              <a:defRPr lang="en-US" sz="1800" kern="1200" spc="-100" dirty="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5pPr>
          </a:lstStyle>
          <a:p>
            <a:pPr lvl="0"/>
            <a:r>
              <a:rPr lang="en-US"/>
              <a:t>Click to edit Master text styles</a:t>
            </a:r>
          </a:p>
        </p:txBody>
      </p:sp>
      <p:sp>
        <p:nvSpPr>
          <p:cNvPr id="5" name="Content Placeholder 5"/>
          <p:cNvSpPr>
            <a:spLocks noGrp="1"/>
          </p:cNvSpPr>
          <p:nvPr>
            <p:ph sz="quarter" idx="11"/>
          </p:nvPr>
        </p:nvSpPr>
        <p:spPr>
          <a:xfrm>
            <a:off x="168035" y="296864"/>
            <a:ext cx="4249236" cy="442604"/>
          </a:xfrm>
        </p:spPr>
        <p:txBody>
          <a:bodyPr lIns="182880" rIns="182880"/>
          <a:lstStyle>
            <a:lvl1pPr marL="0" indent="0">
              <a:buNone/>
              <a:defRPr lang="en-US" sz="1800" kern="1200" spc="-100"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91420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456987765"/>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0"/>
          </p:nvPr>
        </p:nvSpPr>
        <p:spPr/>
        <p:txBody>
          <a:body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845739147"/>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2"/>
          <p:cNvSpPr txBox="1">
            <a:spLocks/>
          </p:cNvSpPr>
          <p:nvPr userDrawn="1"/>
        </p:nvSpPr>
        <p:spPr>
          <a:xfrm>
            <a:off x="1" y="6623050"/>
            <a:ext cx="4197350" cy="371475"/>
          </a:xfrm>
          <a:prstGeom prst="rect">
            <a:avLst/>
          </a:prstGeom>
        </p:spPr>
        <p:txBody>
          <a:bodyPr vert="horz" lIns="182854" tIns="45713" rIns="182854" bIns="45713"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1000">
                <a:solidFill>
                  <a:srgbClr val="FFFFFF"/>
                </a:solidFill>
              </a:rPr>
              <a:t>Microsoft Confidential I Windows 10 Consumer Storybook v1.0_5-8</a:t>
            </a:r>
          </a:p>
        </p:txBody>
      </p:sp>
      <p:sp>
        <p:nvSpPr>
          <p:cNvPr id="4" name="Footer Placeholder 3"/>
          <p:cNvSpPr>
            <a:spLocks noGrp="1"/>
          </p:cNvSpPr>
          <p:nvPr>
            <p:ph type="ftr" sz="quarter" idx="10"/>
          </p:nvPr>
        </p:nvSpPr>
        <p:spPr/>
        <p:txBody>
          <a:bodyPr/>
          <a:lstStyle/>
          <a:p>
            <a:r>
              <a:rPr lang="en-IN">
                <a:solidFill>
                  <a:srgbClr val="FFFFFF">
                    <a:tint val="75000"/>
                  </a:srgbClr>
                </a:solidFill>
              </a:rPr>
              <a:t>Microsoft Confidential – Shared under NDA</a:t>
            </a:r>
            <a:endParaRPr lang="en-US">
              <a:solidFill>
                <a:srgbClr val="FFFFFF">
                  <a:tint val="75000"/>
                </a:srgbClr>
              </a:solidFill>
            </a:endParaRPr>
          </a:p>
        </p:txBody>
      </p:sp>
      <p:sp>
        <p:nvSpPr>
          <p:cNvPr id="6" name="Slide Number Placeholder 5"/>
          <p:cNvSpPr>
            <a:spLocks noGrp="1"/>
          </p:cNvSpPr>
          <p:nvPr>
            <p:ph type="sldNum" sz="quarter" idx="11"/>
          </p:nvPr>
        </p:nvSpPr>
        <p:spPr/>
        <p:txBody>
          <a:body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242345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Footer Placeholder 2"/>
          <p:cNvSpPr txBox="1">
            <a:spLocks/>
          </p:cNvSpPr>
          <p:nvPr userDrawn="1"/>
        </p:nvSpPr>
        <p:spPr>
          <a:xfrm>
            <a:off x="1" y="6623050"/>
            <a:ext cx="4197350" cy="371475"/>
          </a:xfrm>
          <a:prstGeom prst="rect">
            <a:avLst/>
          </a:prstGeom>
        </p:spPr>
        <p:txBody>
          <a:bodyPr vert="horz" lIns="182854" tIns="45713" rIns="182854" bIns="45713"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1000">
                <a:solidFill>
                  <a:srgbClr val="FFFFFF"/>
                </a:solidFill>
              </a:rPr>
              <a:t>Microsoft Confidential I Windows 10 Consumer Storybook v1.0_5-8</a:t>
            </a:r>
          </a:p>
        </p:txBody>
      </p:sp>
      <p:sp>
        <p:nvSpPr>
          <p:cNvPr id="4" name="Footer Placeholder 3"/>
          <p:cNvSpPr>
            <a:spLocks noGrp="1"/>
          </p:cNvSpPr>
          <p:nvPr>
            <p:ph type="ftr" sz="quarter" idx="10"/>
          </p:nvPr>
        </p:nvSpPr>
        <p:spPr/>
        <p:txBody>
          <a:bodyPr/>
          <a:lstStyle/>
          <a:p>
            <a:r>
              <a:rPr lang="en-IN">
                <a:solidFill>
                  <a:srgbClr val="FFFFFF">
                    <a:tint val="75000"/>
                  </a:srgbClr>
                </a:solidFill>
              </a:rPr>
              <a:t>Microsoft Confidential – Shared under NDA</a:t>
            </a:r>
            <a:endParaRPr lang="en-US">
              <a:solidFill>
                <a:srgbClr val="FFFFFF">
                  <a:tint val="75000"/>
                </a:srgbClr>
              </a:solidFill>
            </a:endParaRPr>
          </a:p>
        </p:txBody>
      </p:sp>
      <p:sp>
        <p:nvSpPr>
          <p:cNvPr id="6" name="Slide Number Placeholder 5"/>
          <p:cNvSpPr>
            <a:spLocks noGrp="1"/>
          </p:cNvSpPr>
          <p:nvPr>
            <p:ph type="sldNum" sz="quarter" idx="11"/>
          </p:nvPr>
        </p:nvSpPr>
        <p:spPr/>
        <p:txBody>
          <a:bodyPr/>
          <a:lstStyle/>
          <a:p>
            <a:pPr defTabSz="932563"/>
            <a:fld id="{6503E857-4F15-4ECA-BD4D-D22AAAB9E67A}" type="slidenum">
              <a:rPr lang="en-US" smtClean="0">
                <a:solidFill>
                  <a:srgbClr val="FFFFFF"/>
                </a:solidFill>
              </a:rPr>
              <a:pPr defTabSz="932563"/>
              <a:t>‹#›</a:t>
            </a:fld>
            <a:endParaRPr lang="en-US">
              <a:solidFill>
                <a:srgbClr val="FFFFFF"/>
              </a:solidFill>
            </a:endParaRPr>
          </a:p>
        </p:txBody>
      </p:sp>
    </p:spTree>
    <p:extLst>
      <p:ext uri="{BB962C8B-B14F-4D97-AF65-F5344CB8AC3E}">
        <p14:creationId xmlns:p14="http://schemas.microsoft.com/office/powerpoint/2010/main" val="2302345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430" y="295275"/>
            <a:ext cx="12127978" cy="917575"/>
          </a:xfrm>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155456" y="1221158"/>
            <a:ext cx="12125563" cy="202273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4172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rgbClr val="505050"/>
                    </a:gs>
                    <a:gs pos="100000">
                      <a:srgbClr val="505050"/>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1" y="3145040"/>
            <a:ext cx="3291840" cy="705834"/>
          </a:xfrm>
          <a:prstGeom prst="rect">
            <a:avLst/>
          </a:prstGeom>
        </p:spPr>
      </p:pic>
    </p:spTree>
    <p:extLst>
      <p:ext uri="{BB962C8B-B14F-4D97-AF65-F5344CB8AC3E}">
        <p14:creationId xmlns:p14="http://schemas.microsoft.com/office/powerpoint/2010/main" val="477704527"/>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rgbClr val="FFFFFF"/>
                    </a:gs>
                    <a:gs pos="100000">
                      <a:srgbClr val="FFFFFF"/>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9233" y="3145040"/>
            <a:ext cx="3291840" cy="705836"/>
          </a:xfrm>
          <a:prstGeom prst="rect">
            <a:avLst/>
          </a:prstGeom>
        </p:spPr>
      </p:pic>
    </p:spTree>
    <p:extLst>
      <p:ext uri="{BB962C8B-B14F-4D97-AF65-F5344CB8AC3E}">
        <p14:creationId xmlns:p14="http://schemas.microsoft.com/office/powerpoint/2010/main" val="11577563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D3F87C67-3121-4282-B947-EB75B7302B3C}"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9AD01-7437-46E2-B923-F597A3642116}" type="slidenum">
              <a:rPr lang="en-US" smtClean="0"/>
              <a:t>‹#›</a:t>
            </a:fld>
            <a:endParaRPr lang="en-US"/>
          </a:p>
        </p:txBody>
      </p:sp>
    </p:spTree>
    <p:extLst>
      <p:ext uri="{BB962C8B-B14F-4D97-AF65-F5344CB8AC3E}">
        <p14:creationId xmlns:p14="http://schemas.microsoft.com/office/powerpoint/2010/main" val="3883224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58pt Title/26pt Bullet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srgbClr val="505050"/>
                </a:solidFill>
              </a:rPr>
              <a:t>Microsoft Internal &amp; Confidential</a:t>
            </a:r>
            <a:endParaRPr>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
        <p:nvSpPr>
          <p:cNvPr id="8" name="Text Placeholder 7"/>
          <p:cNvSpPr>
            <a:spLocks noGrp="1"/>
          </p:cNvSpPr>
          <p:nvPr>
            <p:ph type="body" sz="quarter" idx="13" hasCustomPrompt="1"/>
          </p:nvPr>
        </p:nvSpPr>
        <p:spPr>
          <a:xfrm>
            <a:off x="198437" y="1287462"/>
            <a:ext cx="9144000" cy="2666349"/>
          </a:xfrm>
        </p:spPr>
        <p:txBody>
          <a:bodyPr/>
          <a:lstStyle>
            <a:lvl1pPr marL="233274" indent="-233274">
              <a:spcBef>
                <a:spcPts val="1198"/>
              </a:spcBef>
              <a:defRPr sz="2600">
                <a:latin typeface="+mn-lt"/>
              </a:defRPr>
            </a:lvl1pPr>
            <a:lvl2pPr marL="690298" indent="-233274">
              <a:spcBef>
                <a:spcPts val="1198"/>
              </a:spcBef>
              <a:buSzPct val="100000"/>
              <a:buFont typeface="Segoe UI" pitchFamily="34" charset="0"/>
              <a:buChar char="‐"/>
              <a:defRPr/>
            </a:lvl2pPr>
            <a:lvl3pPr marL="1147322" indent="-233274">
              <a:spcBef>
                <a:spcPts val="1198"/>
              </a:spcBef>
              <a:buFont typeface="Wingdings" pitchFamily="2" charset="2"/>
              <a:buChar char="§"/>
              <a:defRPr/>
            </a:lvl3pPr>
            <a:lvl4pPr marL="1599586" indent="-342768">
              <a:spcBef>
                <a:spcPts val="1198"/>
              </a:spcBef>
              <a:buFont typeface="+mj-lt"/>
              <a:buAutoNum type="arabicPeriod"/>
              <a:defRPr/>
            </a:lvl4pPr>
            <a:lvl5pPr marL="1945528" indent="-342768">
              <a:spcBef>
                <a:spcPts val="1198"/>
              </a:spcBef>
              <a:buFont typeface="+mj-lt"/>
              <a:buAutoNum type="alphaLcParenR"/>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br>
              <a:rPr lang="en-US"/>
            </a:br>
            <a:r>
              <a:rPr lang="en-US" err="1"/>
              <a:t>elit</a:t>
            </a:r>
            <a:r>
              <a:rPr lang="en-US"/>
              <a:t>. Nunc et </a:t>
            </a:r>
            <a:r>
              <a:rPr lang="en-US" err="1"/>
              <a:t>sagittis</a:t>
            </a:r>
            <a:r>
              <a:rPr lang="en-US"/>
              <a:t> ligula</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bwMode="auto">
          <a:xfrm>
            <a:off x="0" y="1"/>
            <a:ext cx="12436475" cy="9064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24180" y="6173"/>
            <a:ext cx="9143999" cy="1097302"/>
          </a:xfrm>
        </p:spPr>
        <p:txBody>
          <a:bodyPr lIns="146304" tIns="91440" rIns="146304" bIns="91440"/>
          <a:lstStyle>
            <a:lvl1pPr>
              <a:lnSpc>
                <a:spcPts val="6298"/>
              </a:lnSpc>
              <a:defRPr sz="5798" baseline="0">
                <a:solidFill>
                  <a:schemeClr val="bg1"/>
                </a:solidFill>
              </a:defRPr>
            </a:lvl1pPr>
          </a:lstStyle>
          <a:p>
            <a:r>
              <a:rPr lang="en-US"/>
              <a:t>Lorem ipsum dolor sit.</a:t>
            </a:r>
          </a:p>
        </p:txBody>
      </p:sp>
    </p:spTree>
    <p:extLst>
      <p:ext uri="{BB962C8B-B14F-4D97-AF65-F5344CB8AC3E}">
        <p14:creationId xmlns:p14="http://schemas.microsoft.com/office/powerpoint/2010/main" val="3718115956"/>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222081" y="205721"/>
            <a:ext cx="11992315" cy="493731"/>
          </a:xfrm>
        </p:spPr>
        <p:txBody>
          <a:bodyPr lIns="45720" rIns="0" anchor="b"/>
          <a:lstStyle>
            <a:lvl1pPr>
              <a:defRPr sz="2160">
                <a:solidFill>
                  <a:schemeClr val="tx1"/>
                </a:solidFill>
              </a:defRPr>
            </a:lvl1pPr>
          </a:lstStyle>
          <a:p>
            <a:r>
              <a:rPr lang="en-US"/>
              <a:t>Click to edit Master title style</a:t>
            </a:r>
          </a:p>
        </p:txBody>
      </p:sp>
    </p:spTree>
    <p:extLst>
      <p:ext uri="{BB962C8B-B14F-4D97-AF65-F5344CB8AC3E}">
        <p14:creationId xmlns:p14="http://schemas.microsoft.com/office/powerpoint/2010/main" val="41448287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a:solidFill>
                  <a:srgbClr val="2F2F2F"/>
                </a:solidFill>
              </a:defRPr>
            </a:lvl1pPr>
          </a:lstStyle>
          <a:p>
            <a:r>
              <a:rPr lang="en-US"/>
              <a:t>Photo layout 1</a:t>
            </a:r>
          </a:p>
        </p:txBody>
      </p:sp>
      <p:sp>
        <p:nvSpPr>
          <p:cNvPr id="4" name="Picture Placeholder 3"/>
          <p:cNvSpPr>
            <a:spLocks noGrp="1"/>
          </p:cNvSpPr>
          <p:nvPr>
            <p:ph type="pic" sz="quarter" idx="10"/>
          </p:nvPr>
        </p:nvSpPr>
        <p:spPr>
          <a:xfrm>
            <a:off x="6354763" y="0"/>
            <a:ext cx="6081712" cy="6994525"/>
          </a:xfrm>
          <a:blipFill dpi="0" rotWithShape="1">
            <a:blip r:embed="rId2" cstate="screen">
              <a:extLst>
                <a:ext uri="{28A0092B-C50C-407E-A947-70E740481C1C}">
                  <a14:useLocalDpi xmlns:a14="http://schemas.microsoft.com/office/drawing/2010/main"/>
                </a:ext>
              </a:extLst>
            </a:blip>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24490109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2701381"/>
          </a:xfrm>
          <a:prstGeom prst="rect">
            <a:avLst/>
          </a:prstGeom>
        </p:spPr>
        <p:txBody>
          <a:bodyPr/>
          <a:lstStyle>
            <a:lvl1pPr marL="233149" marR="0" indent="-233149" algn="l" defTabSz="932597" rtl="0" eaLnBrk="1" fontAlgn="auto" latinLnBrk="0" hangingPunct="1">
              <a:lnSpc>
                <a:spcPct val="90000"/>
              </a:lnSpc>
              <a:spcBef>
                <a:spcPts val="1020"/>
              </a:spcBef>
              <a:spcAft>
                <a:spcPts val="0"/>
              </a:spcAft>
              <a:buClrTx/>
              <a:buSzTx/>
              <a:buFont typeface="Arial" panose="020B0604020202020204" pitchFamily="34" charset="0"/>
              <a:buChar char="•"/>
              <a:tabLst/>
              <a:defRPr/>
            </a:lvl1pPr>
            <a:lvl2pPr marL="699447" marR="0" indent="-233149" algn="l" defTabSz="932597" rtl="0" eaLnBrk="1" fontAlgn="auto" latinLnBrk="0" hangingPunct="1">
              <a:lnSpc>
                <a:spcPct val="90000"/>
              </a:lnSpc>
              <a:spcBef>
                <a:spcPts val="510"/>
              </a:spcBef>
              <a:spcAft>
                <a:spcPts val="0"/>
              </a:spcAft>
              <a:buClrTx/>
              <a:buSzTx/>
              <a:buFont typeface="Calibri" panose="020F0502020204030204" pitchFamily="34" charset="0"/>
              <a:buChar char="₋"/>
              <a:tabLst/>
              <a:defRPr/>
            </a:lvl2pPr>
            <a:lvl3pPr marL="1165746" marR="0" indent="-233149" algn="l" defTabSz="932597" rtl="0" eaLnBrk="1" fontAlgn="auto" latinLnBrk="0" hangingPunct="1">
              <a:lnSpc>
                <a:spcPct val="90000"/>
              </a:lnSpc>
              <a:spcBef>
                <a:spcPts val="510"/>
              </a:spcBef>
              <a:spcAft>
                <a:spcPts val="0"/>
              </a:spcAft>
              <a:buClrTx/>
              <a:buSzTx/>
              <a:buFont typeface="Arial" panose="020B0604020202020204" pitchFamily="34" charset="0"/>
              <a:buChar char="•"/>
              <a:tabLst/>
              <a:defRPr/>
            </a:lvl3pPr>
            <a:lvl4pPr marL="1632044" marR="0" indent="-233149" algn="l" defTabSz="932597" rtl="0" eaLnBrk="1" fontAlgn="auto" latinLnBrk="0" hangingPunct="1">
              <a:lnSpc>
                <a:spcPct val="90000"/>
              </a:lnSpc>
              <a:spcBef>
                <a:spcPts val="510"/>
              </a:spcBef>
              <a:spcAft>
                <a:spcPts val="0"/>
              </a:spcAft>
              <a:buClrTx/>
              <a:buSzTx/>
              <a:buFont typeface="Calibri" panose="020F0502020204030204" pitchFamily="34" charset="0"/>
              <a:buChar char="₋"/>
              <a:tabLst/>
              <a:defRPr/>
            </a:lvl4pPr>
            <a:lvl5pPr marL="2098342" marR="0" indent="-233149" algn="l" defTabSz="932597" rtl="0" eaLnBrk="1" fontAlgn="auto" latinLnBrk="0" hangingPunct="1">
              <a:lnSpc>
                <a:spcPct val="90000"/>
              </a:lnSpc>
              <a:spcBef>
                <a:spcPts val="510"/>
              </a:spcBef>
              <a:spcAft>
                <a:spcPts val="0"/>
              </a:spcAft>
              <a:buClrTx/>
              <a:buSzTx/>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26959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856583" y="6592083"/>
            <a:ext cx="557975"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BA59DB56-CF6F-44DC-A90F-C9282FF4AEBF}" type="slidenum">
              <a:rPr lang="en-US" smtClean="0"/>
              <a:t>‹#›</a:t>
            </a:fld>
            <a:endParaRPr lang="en-US"/>
          </a:p>
        </p:txBody>
      </p:sp>
    </p:spTree>
    <p:extLst>
      <p:ext uri="{BB962C8B-B14F-4D97-AF65-F5344CB8AC3E}">
        <p14:creationId xmlns:p14="http://schemas.microsoft.com/office/powerpoint/2010/main" val="40184317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8248" y="1476621"/>
            <a:ext cx="11375536" cy="2130904"/>
          </a:xfrm>
          <a:prstGeom prst="rect">
            <a:avLst/>
          </a:prstGeom>
        </p:spPr>
        <p:txBody>
          <a:bodyPr/>
          <a:lstStyle>
            <a:lvl1pPr marL="0" indent="0">
              <a:spcBef>
                <a:spcPts val="2448"/>
              </a:spcBef>
              <a:buNone/>
              <a:defRPr sz="4080">
                <a:solidFill>
                  <a:schemeClr val="tx1"/>
                </a:solidFill>
                <a:latin typeface="+mj-lt"/>
              </a:defRPr>
            </a:lvl1pPr>
            <a:lvl2pPr marL="0" indent="0">
              <a:buNone/>
              <a:defRPr sz="2040">
                <a:solidFill>
                  <a:schemeClr val="tx1"/>
                </a:solidFill>
              </a:defRPr>
            </a:lvl2pPr>
            <a:lvl3pPr marL="236387" indent="0">
              <a:buNone/>
              <a:defRPr sz="2040">
                <a:solidFill>
                  <a:schemeClr val="tx1"/>
                </a:solidFill>
              </a:defRPr>
            </a:lvl3pPr>
            <a:lvl4pPr marL="466298" indent="0">
              <a:buNone/>
              <a:defRPr sz="2040">
                <a:solidFill>
                  <a:schemeClr val="tx1"/>
                </a:solidFill>
              </a:defRPr>
            </a:lvl4pPr>
            <a:lvl5pPr marL="707543" indent="0">
              <a:buNone/>
              <a:defRPr sz="204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3713793223"/>
      </p:ext>
    </p:extLst>
  </p:cSld>
  <p:clrMapOvr>
    <a:masterClrMapping/>
  </p:clrMapOvr>
  <p:transition>
    <p:fade/>
  </p:transition>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32" bIns="91432"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359989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3936324"/>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2" y="-3238"/>
            <a:ext cx="12436474" cy="7001000"/>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5" name="Rectangle 4"/>
          <p:cNvSpPr/>
          <p:nvPr userDrawn="1"/>
        </p:nvSpPr>
        <p:spPr>
          <a:xfrm>
            <a:off x="2718800" y="932603"/>
            <a:ext cx="6998873" cy="5109889"/>
          </a:xfrm>
          <a:prstGeom prst="rect">
            <a:avLst/>
          </a:prstGeom>
          <a:solidFill>
            <a:srgbClr val="00355E"/>
          </a:solidFill>
          <a:ln w="15875">
            <a:solidFill>
              <a:schemeClr val="tx1">
                <a:alpha val="1000"/>
              </a:schemeClr>
            </a:solidFill>
          </a:ln>
        </p:spPr>
        <p:txBody>
          <a:bodyPr wrap="square" lIns="93260" tIns="93260" rIns="373041" bIns="186521">
            <a:noAutofit/>
          </a:bodyPr>
          <a:lstStyle/>
          <a:p>
            <a:pPr marL="93260">
              <a:spcBef>
                <a:spcPts val="1224"/>
              </a:spcBef>
              <a:spcAft>
                <a:spcPts val="1224"/>
              </a:spcAft>
            </a:pPr>
            <a:endParaRPr lang="en-US" sz="1224"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176342233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751179"/>
            <a:ext cx="7769450" cy="2748968"/>
          </a:xfrm>
        </p:spPr>
        <p:txBody>
          <a:bodyPr anchor="b" anchorCtr="0">
            <a:noAutofit/>
          </a:bodyPr>
          <a:lstStyle>
            <a:lvl1pPr algn="l">
              <a:defRPr sz="6880" b="0">
                <a:solidFill>
                  <a:schemeClr val="tx1"/>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3" name="Subtitle 2"/>
          <p:cNvSpPr>
            <a:spLocks noGrp="1"/>
          </p:cNvSpPr>
          <p:nvPr>
            <p:ph type="subTitle" idx="1" hasCustomPrompt="1"/>
          </p:nvPr>
        </p:nvSpPr>
        <p:spPr>
          <a:xfrm>
            <a:off x="282752" y="3500147"/>
            <a:ext cx="7761337" cy="714170"/>
          </a:xfrm>
        </p:spPr>
        <p:txBody>
          <a:bodyPr/>
          <a:lstStyle>
            <a:lvl1pPr marL="0" indent="0" algn="l">
              <a:spcBef>
                <a:spcPts val="815"/>
              </a:spcBef>
              <a:buNone/>
              <a:defRPr sz="3823">
                <a:solidFill>
                  <a:schemeClr val="tx1">
                    <a:alpha val="70000"/>
                  </a:schemeClr>
                </a:solidFill>
                <a:latin typeface="Segoe UI Semilight" panose="020B0402040204020203" pitchFamily="34" charset="0"/>
                <a:cs typeface="Segoe UI Semilight" panose="020B0402040204020203" pitchFamily="34" charset="0"/>
              </a:defRPr>
            </a:lvl1pPr>
            <a:lvl2pPr marL="466042" indent="0" algn="ctr">
              <a:buNone/>
              <a:defRPr sz="2039"/>
            </a:lvl2pPr>
            <a:lvl3pPr marL="932085" indent="0" algn="ctr">
              <a:buNone/>
              <a:defRPr sz="1903"/>
            </a:lvl3pPr>
            <a:lvl4pPr marL="1398127" indent="0" algn="ctr">
              <a:buNone/>
              <a:defRPr sz="1631"/>
            </a:lvl4pPr>
            <a:lvl5pPr marL="1864170" indent="0" algn="ctr">
              <a:buNone/>
              <a:defRPr sz="1631"/>
            </a:lvl5pPr>
            <a:lvl6pPr marL="2330211" indent="0" algn="ctr">
              <a:buNone/>
              <a:defRPr sz="1631"/>
            </a:lvl6pPr>
            <a:lvl7pPr marL="2796254" indent="0" algn="ctr">
              <a:buNone/>
              <a:defRPr sz="1631"/>
            </a:lvl7pPr>
            <a:lvl8pPr marL="3262296" indent="0" algn="ctr">
              <a:buNone/>
              <a:defRPr sz="1631"/>
            </a:lvl8pPr>
            <a:lvl9pPr marL="3728338" indent="0" algn="ctr">
              <a:buNone/>
              <a:defRPr sz="1631"/>
            </a:lvl9pPr>
          </a:lstStyle>
          <a:p>
            <a:r>
              <a:rPr lang="en-US"/>
              <a:t>Click to edit subtitle</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856" y="5916411"/>
            <a:ext cx="2177522" cy="508016"/>
          </a:xfrm>
          <a:prstGeom prst="rect">
            <a:avLst/>
          </a:prstGeom>
        </p:spPr>
      </p:pic>
    </p:spTree>
    <p:extLst>
      <p:ext uri="{BB962C8B-B14F-4D97-AF65-F5344CB8AC3E}">
        <p14:creationId xmlns:p14="http://schemas.microsoft.com/office/powerpoint/2010/main" val="395690124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2" name="Rectangle 1"/>
          <p:cNvSpPr/>
          <p:nvPr userDrawn="1"/>
        </p:nvSpPr>
        <p:spPr>
          <a:xfrm>
            <a:off x="0" y="1967211"/>
            <a:ext cx="12436475" cy="3060105"/>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6430" tIns="149144" rIns="186430" bIns="149144" rtlCol="0" anchor="t" anchorCtr="0"/>
          <a:lstStyle/>
          <a:p>
            <a:pPr marL="0" marR="0" lvl="0" indent="0" algn="ctr" defTabSz="932347" rtl="0" eaLnBrk="1" fontAlgn="auto" latinLnBrk="0" hangingPunct="1">
              <a:lnSpc>
                <a:spcPct val="90000"/>
              </a:lnSpc>
              <a:spcBef>
                <a:spcPts val="815"/>
              </a:spcBef>
              <a:spcAft>
                <a:spcPts val="0"/>
              </a:spcAft>
              <a:buClrTx/>
              <a:buSzTx/>
              <a:buFontTx/>
              <a:buNone/>
              <a:tabLst/>
              <a:defRPr/>
            </a:pPr>
            <a:endParaRPr kumimoji="0" lang="en-US" sz="2718" b="0" i="0" u="none" strike="noStrike" kern="1200" cap="none" spc="0" normalizeH="0" baseline="0" noProof="0" err="1">
              <a:ln>
                <a:noFill/>
              </a:ln>
              <a:solidFill>
                <a:prstClr val="white"/>
              </a:solidFill>
              <a:effectLst/>
              <a:uLnTx/>
              <a:uFillTx/>
              <a:latin typeface="Segoe UI"/>
              <a:ea typeface="+mn-ea"/>
              <a:cs typeface="+mn-cs"/>
            </a:endParaRPr>
          </a:p>
        </p:txBody>
      </p:sp>
      <p:sp>
        <p:nvSpPr>
          <p:cNvPr id="6" name="Title 5"/>
          <p:cNvSpPr>
            <a:spLocks noGrp="1"/>
          </p:cNvSpPr>
          <p:nvPr>
            <p:ph type="title" hasCustomPrompt="1"/>
          </p:nvPr>
        </p:nvSpPr>
        <p:spPr>
          <a:xfrm>
            <a:off x="274638" y="2292545"/>
            <a:ext cx="11819261" cy="1469046"/>
          </a:xfrm>
        </p:spPr>
        <p:txBody>
          <a:bodyPr anchor="b"/>
          <a:lstStyle>
            <a:lvl1pPr algn="ctr">
              <a:defRPr sz="5161">
                <a:solidFill>
                  <a:srgbClr val="3F3F3F"/>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4" name="Text Placeholder 3"/>
          <p:cNvSpPr>
            <a:spLocks noGrp="1"/>
          </p:cNvSpPr>
          <p:nvPr>
            <p:ph type="body" sz="quarter" idx="10" hasCustomPrompt="1"/>
          </p:nvPr>
        </p:nvSpPr>
        <p:spPr>
          <a:xfrm>
            <a:off x="274647" y="3599466"/>
            <a:ext cx="11818900" cy="714170"/>
          </a:xfrm>
        </p:spPr>
        <p:txBody>
          <a:bodyPr/>
          <a:lstStyle>
            <a:lvl1pPr algn="ctr">
              <a:defRPr sz="3823" baseline="0">
                <a:solidFill>
                  <a:srgbClr val="3F3F3F"/>
                </a:solidFill>
                <a:latin typeface="Segoe UI Semilight" panose="020B0402040204020203" pitchFamily="34" charset="0"/>
                <a:cs typeface="Segoe UI Semilight" panose="020B0402040204020203" pitchFamily="34" charset="0"/>
              </a:defRPr>
            </a:lvl1pPr>
          </a:lstStyle>
          <a:p>
            <a:pPr lvl="0"/>
            <a:r>
              <a:rPr lang="en-US"/>
              <a:t>Click to edit subtitle</a:t>
            </a:r>
          </a:p>
        </p:txBody>
      </p:sp>
    </p:spTree>
    <p:extLst>
      <p:ext uri="{BB962C8B-B14F-4D97-AF65-F5344CB8AC3E}">
        <p14:creationId xmlns:p14="http://schemas.microsoft.com/office/powerpoint/2010/main" val="409188905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8"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49123947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4" name="Text Placeholder 6"/>
          <p:cNvSpPr>
            <a:spLocks noGrp="1"/>
          </p:cNvSpPr>
          <p:nvPr>
            <p:ph type="body" sz="quarter" idx="12" hasCustomPrompt="1"/>
          </p:nvPr>
        </p:nvSpPr>
        <p:spPr>
          <a:xfrm>
            <a:off x="274639" y="3092238"/>
            <a:ext cx="11887200" cy="862224"/>
          </a:xfrm>
        </p:spPr>
        <p:txBody>
          <a:bodyPr anchor="b" anchorCtr="0"/>
          <a:lstStyle>
            <a:lvl1pPr algn="ctr">
              <a:defRPr sz="4892">
                <a:solidFill>
                  <a:schemeClr val="tx2">
                    <a:lumMod val="85000"/>
                    <a:lumOff val="15000"/>
                  </a:schemeClr>
                </a:solidFill>
              </a:defRPr>
            </a:lvl1pPr>
            <a:lvl2pPr>
              <a:defRPr sz="2447"/>
            </a:lvl2pPr>
            <a:lvl3pPr>
              <a:defRPr sz="2447"/>
            </a:lvl3pPr>
            <a:lvl4pPr>
              <a:defRPr sz="2447"/>
            </a:lvl4pPr>
            <a:lvl5pPr>
              <a:defRPr sz="2447"/>
            </a:lvl5pPr>
          </a:lstStyle>
          <a:p>
            <a:pPr lvl="0"/>
            <a:r>
              <a:rPr lang="en-US"/>
              <a:t>Click to edit text</a:t>
            </a:r>
          </a:p>
        </p:txBody>
      </p:sp>
      <p:sp>
        <p:nvSpPr>
          <p:cNvPr id="95" name="Text Placeholder 2"/>
          <p:cNvSpPr>
            <a:spLocks noGrp="1"/>
          </p:cNvSpPr>
          <p:nvPr>
            <p:ph type="body" sz="quarter" idx="13" hasCustomPrompt="1"/>
          </p:nvPr>
        </p:nvSpPr>
        <p:spPr>
          <a:xfrm>
            <a:off x="274209" y="3976973"/>
            <a:ext cx="11888060" cy="711670"/>
          </a:xfrm>
        </p:spPr>
        <p:txBody>
          <a:bodyPr anchor="t" anchorCtr="0">
            <a:spAutoFit/>
          </a:bodyPr>
          <a:lstStyle>
            <a:lvl1pPr algn="ctr">
              <a:spcBef>
                <a:spcPts val="0"/>
              </a:spcBef>
              <a:defRPr sz="380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Click to edit text</a:t>
            </a:r>
          </a:p>
        </p:txBody>
      </p:sp>
    </p:spTree>
    <p:extLst>
      <p:ext uri="{BB962C8B-B14F-4D97-AF65-F5344CB8AC3E}">
        <p14:creationId xmlns:p14="http://schemas.microsoft.com/office/powerpoint/2010/main" val="3375888241"/>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10" name="Content Placeholder 3"/>
          <p:cNvSpPr>
            <a:spLocks noGrp="1"/>
          </p:cNvSpPr>
          <p:nvPr>
            <p:ph sz="quarter" idx="14" hasCustomPrompt="1"/>
          </p:nvPr>
        </p:nvSpPr>
        <p:spPr>
          <a:xfrm>
            <a:off x="274638" y="1211264"/>
            <a:ext cx="5943599" cy="213090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5" hasCustomPrompt="1"/>
          </p:nvPr>
        </p:nvSpPr>
        <p:spPr>
          <a:xfrm>
            <a:off x="6218239" y="1211264"/>
            <a:ext cx="5943599" cy="213090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13220924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168525"/>
            <a:ext cx="3690937" cy="2654300"/>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168525"/>
            <a:ext cx="3679825" cy="2654300"/>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168525"/>
            <a:ext cx="3695700" cy="2654300"/>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sz="1400">
                <a:solidFill>
                  <a:srgbClr val="2D78D7"/>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sz="1400">
                <a:solidFill>
                  <a:srgbClr val="2D78D7"/>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52275358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Narrow Left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10" name="Content Placeholder 3"/>
          <p:cNvSpPr>
            <a:spLocks noGrp="1"/>
          </p:cNvSpPr>
          <p:nvPr>
            <p:ph sz="quarter" idx="14" hasCustomPrompt="1"/>
          </p:nvPr>
        </p:nvSpPr>
        <p:spPr>
          <a:xfrm>
            <a:off x="274638" y="1211264"/>
            <a:ext cx="3657600" cy="269599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5" hasCustomPrompt="1"/>
          </p:nvPr>
        </p:nvSpPr>
        <p:spPr>
          <a:xfrm>
            <a:off x="3932237" y="1211264"/>
            <a:ext cx="8229601" cy="2130904"/>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89166003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4" name="Text Placeholder 2"/>
          <p:cNvSpPr>
            <a:spLocks noGrp="1"/>
          </p:cNvSpPr>
          <p:nvPr>
            <p:ph type="body" sz="quarter" idx="13" hasCustomPrompt="1"/>
          </p:nvPr>
        </p:nvSpPr>
        <p:spPr>
          <a:xfrm>
            <a:off x="274209" y="6399094"/>
            <a:ext cx="11888060" cy="297517"/>
          </a:xfrm>
        </p:spPr>
        <p:txBody>
          <a:bodyPr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51395449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08239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lvl1pPr>
              <a:defRPr>
                <a:solidFill>
                  <a:schemeClr val="tx1"/>
                </a:solidFill>
              </a:defRPr>
            </a:lvl1pPr>
          </a:lstStyle>
          <a:p>
            <a:endParaRPr lang="en-US"/>
          </a:p>
        </p:txBody>
      </p:sp>
      <p:sp>
        <p:nvSpPr>
          <p:cNvPr id="2" name="Title 1"/>
          <p:cNvSpPr>
            <a:spLocks noGrp="1"/>
          </p:cNvSpPr>
          <p:nvPr>
            <p:ph type="ctrTitle" hasCustomPrompt="1"/>
          </p:nvPr>
        </p:nvSpPr>
        <p:spPr>
          <a:xfrm>
            <a:off x="274639" y="3028417"/>
            <a:ext cx="5486399" cy="937693"/>
          </a:xfrm>
        </p:spPr>
        <p:txBody>
          <a:bodyPr wrap="square" anchor="ctr" anchorCtr="0">
            <a:spAutoFit/>
          </a:bodyPr>
          <a:lstStyle>
            <a:lvl1pPr algn="l">
              <a:defRPr sz="5437">
                <a:solidFill>
                  <a:schemeClr val="tx1"/>
                </a:solidFill>
              </a:defRPr>
            </a:lvl1pPr>
          </a:lstStyle>
          <a:p>
            <a:r>
              <a:rPr lang="en-US"/>
              <a:t>Click to edit title</a:t>
            </a:r>
          </a:p>
        </p:txBody>
      </p:sp>
    </p:spTree>
    <p:extLst>
      <p:ext uri="{BB962C8B-B14F-4D97-AF65-F5344CB8AC3E}">
        <p14:creationId xmlns:p14="http://schemas.microsoft.com/office/powerpoint/2010/main" val="64461722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Color Block">
    <p:spTree>
      <p:nvGrpSpPr>
        <p:cNvPr id="1" name=""/>
        <p:cNvGrpSpPr/>
        <p:nvPr/>
      </p:nvGrpSpPr>
      <p:grpSpPr>
        <a:xfrm>
          <a:off x="0" y="0"/>
          <a:ext cx="0" cy="0"/>
          <a:chOff x="0" y="0"/>
          <a:chExt cx="0" cy="0"/>
        </a:xfrm>
      </p:grpSpPr>
      <p:sp>
        <p:nvSpPr>
          <p:cNvPr id="2" name="Rectangle 1"/>
          <p:cNvSpPr/>
          <p:nvPr userDrawn="1"/>
        </p:nvSpPr>
        <p:spPr>
          <a:xfrm>
            <a:off x="0" y="0"/>
            <a:ext cx="6218238" cy="6994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6430" tIns="149144" rIns="186430" bIns="149144" rtlCol="0" anchor="t" anchorCtr="0"/>
          <a:lstStyle/>
          <a:p>
            <a:pPr marL="0" marR="0" lvl="0" indent="0" algn="ctr" defTabSz="932347" rtl="0" eaLnBrk="1" fontAlgn="auto" latinLnBrk="0" hangingPunct="1">
              <a:lnSpc>
                <a:spcPct val="90000"/>
              </a:lnSpc>
              <a:spcBef>
                <a:spcPts val="815"/>
              </a:spcBef>
              <a:spcAft>
                <a:spcPts val="0"/>
              </a:spcAft>
              <a:buClrTx/>
              <a:buSzTx/>
              <a:buFontTx/>
              <a:buNone/>
              <a:tabLst/>
              <a:defRPr/>
            </a:pPr>
            <a:endParaRPr kumimoji="0" lang="en-US" sz="2718" b="0" i="0" u="none" strike="noStrike" kern="1200" cap="none" spc="0" normalizeH="0" baseline="0" noProof="0" err="1">
              <a:ln>
                <a:noFill/>
              </a:ln>
              <a:solidFill>
                <a:prstClr val="white"/>
              </a:solidFill>
              <a:effectLst/>
              <a:uLnTx/>
              <a:uFillTx/>
              <a:latin typeface="Segoe UI"/>
              <a:ea typeface="+mn-ea"/>
              <a:cs typeface="+mn-cs"/>
            </a:endParaRPr>
          </a:p>
        </p:txBody>
      </p:sp>
      <p:sp>
        <p:nvSpPr>
          <p:cNvPr id="6" name="Title 5"/>
          <p:cNvSpPr>
            <a:spLocks noGrp="1"/>
          </p:cNvSpPr>
          <p:nvPr>
            <p:ph type="title" hasCustomPrompt="1"/>
          </p:nvPr>
        </p:nvSpPr>
        <p:spPr>
          <a:xfrm>
            <a:off x="274638" y="1211264"/>
            <a:ext cx="5943598" cy="5486400"/>
          </a:xfrm>
        </p:spPr>
        <p:txBody>
          <a:bodyPr/>
          <a:lstStyle>
            <a:lvl1pPr>
              <a:defRPr>
                <a:solidFill>
                  <a:srgbClr val="FFFFFF"/>
                </a:solidFill>
              </a:defRPr>
            </a:lvl1pPr>
          </a:lstStyle>
          <a:p>
            <a:r>
              <a:rPr lang="en-US"/>
              <a:t>Click to edit title</a:t>
            </a:r>
          </a:p>
        </p:txBody>
      </p:sp>
      <p:sp>
        <p:nvSpPr>
          <p:cNvPr id="8" name="Content Placeholder 3"/>
          <p:cNvSpPr>
            <a:spLocks noGrp="1"/>
          </p:cNvSpPr>
          <p:nvPr>
            <p:ph sz="quarter" idx="15" hasCustomPrompt="1"/>
          </p:nvPr>
        </p:nvSpPr>
        <p:spPr>
          <a:xfrm>
            <a:off x="6218239" y="1211264"/>
            <a:ext cx="5943599" cy="21309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3" hasCustomPrompt="1"/>
          </p:nvPr>
        </p:nvSpPr>
        <p:spPr>
          <a:xfrm>
            <a:off x="6218236" y="6399094"/>
            <a:ext cx="5944034" cy="297517"/>
          </a:xfrm>
        </p:spPr>
        <p:txBody>
          <a:bodyPr wrap="square" anchor="b" anchorCtr="0">
            <a:spAutoFit/>
          </a:bodyPr>
          <a:lstStyle>
            <a:lvl1pPr>
              <a:spcBef>
                <a:spcPts val="0"/>
              </a:spcBef>
              <a:defRPr sz="81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Footnote</a:t>
            </a:r>
          </a:p>
        </p:txBody>
      </p:sp>
    </p:spTree>
    <p:extLst>
      <p:ext uri="{BB962C8B-B14F-4D97-AF65-F5344CB8AC3E}">
        <p14:creationId xmlns:p14="http://schemas.microsoft.com/office/powerpoint/2010/main" val="203842536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94" name="Text Placeholder 6"/>
          <p:cNvSpPr>
            <a:spLocks noGrp="1"/>
          </p:cNvSpPr>
          <p:nvPr>
            <p:ph type="body" sz="quarter" idx="12" hasCustomPrompt="1"/>
          </p:nvPr>
        </p:nvSpPr>
        <p:spPr>
          <a:xfrm>
            <a:off x="274639" y="3092238"/>
            <a:ext cx="11887200" cy="862224"/>
          </a:xfrm>
        </p:spPr>
        <p:txBody>
          <a:bodyPr anchor="b" anchorCtr="0"/>
          <a:lstStyle>
            <a:lvl1pPr>
              <a:defRPr sz="4892"/>
            </a:lvl1pPr>
            <a:lvl2pPr>
              <a:defRPr sz="2447"/>
            </a:lvl2pPr>
            <a:lvl3pPr>
              <a:defRPr sz="2447"/>
            </a:lvl3pPr>
            <a:lvl4pPr>
              <a:defRPr sz="2447"/>
            </a:lvl4pPr>
            <a:lvl5pPr>
              <a:defRPr sz="2447"/>
            </a:lvl5pPr>
          </a:lstStyle>
          <a:p>
            <a:pPr lvl="0"/>
            <a:r>
              <a:rPr lang="en-US"/>
              <a:t>Click to edit text</a:t>
            </a:r>
          </a:p>
        </p:txBody>
      </p:sp>
      <p:sp>
        <p:nvSpPr>
          <p:cNvPr id="95" name="Text Placeholder 2"/>
          <p:cNvSpPr>
            <a:spLocks noGrp="1"/>
          </p:cNvSpPr>
          <p:nvPr>
            <p:ph type="body" sz="quarter" idx="13" hasCustomPrompt="1"/>
          </p:nvPr>
        </p:nvSpPr>
        <p:spPr>
          <a:xfrm>
            <a:off x="274209" y="3976973"/>
            <a:ext cx="11888060" cy="711670"/>
          </a:xfrm>
        </p:spPr>
        <p:txBody>
          <a:bodyPr anchor="t" anchorCtr="0">
            <a:spAutoFit/>
          </a:bodyPr>
          <a:lstStyle>
            <a:lvl1pPr>
              <a:spcBef>
                <a:spcPts val="0"/>
              </a:spcBef>
              <a:defRPr sz="3805" b="0">
                <a:solidFill>
                  <a:schemeClr val="tx1"/>
                </a:solidFill>
                <a:latin typeface="+mn-lt"/>
              </a:defRPr>
            </a:lvl1pPr>
            <a:lvl2pPr>
              <a:defRPr sz="815" b="0">
                <a:solidFill>
                  <a:schemeClr val="tx1"/>
                </a:solidFill>
              </a:defRPr>
            </a:lvl2pPr>
            <a:lvl3pPr>
              <a:defRPr sz="815" b="0">
                <a:solidFill>
                  <a:schemeClr val="tx1"/>
                </a:solidFill>
              </a:defRPr>
            </a:lvl3pPr>
            <a:lvl4pPr>
              <a:defRPr sz="815" b="0">
                <a:solidFill>
                  <a:schemeClr val="tx1"/>
                </a:solidFill>
              </a:defRPr>
            </a:lvl4pPr>
            <a:lvl5pPr>
              <a:defRPr sz="815" b="0">
                <a:solidFill>
                  <a:schemeClr val="tx1"/>
                </a:solidFill>
              </a:defRPr>
            </a:lvl5pPr>
          </a:lstStyle>
          <a:p>
            <a:pPr lvl="0"/>
            <a:r>
              <a:rPr lang="en-US"/>
              <a:t>Click to edit text</a:t>
            </a:r>
          </a:p>
        </p:txBody>
      </p:sp>
    </p:spTree>
    <p:extLst>
      <p:ext uri="{BB962C8B-B14F-4D97-AF65-F5344CB8AC3E}">
        <p14:creationId xmlns:p14="http://schemas.microsoft.com/office/powerpoint/2010/main" val="3974652380"/>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Photo">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lvl1pPr>
              <a:defRPr>
                <a:solidFill>
                  <a:schemeClr val="tx1"/>
                </a:solidFill>
              </a:defRPr>
            </a:lvl1pPr>
          </a:lstStyle>
          <a:p>
            <a:endParaRPr lang="en-US"/>
          </a:p>
        </p:txBody>
      </p:sp>
      <p:sp>
        <p:nvSpPr>
          <p:cNvPr id="2" name="Title 1"/>
          <p:cNvSpPr>
            <a:spLocks noGrp="1"/>
          </p:cNvSpPr>
          <p:nvPr>
            <p:ph type="ctrTitle" hasCustomPrompt="1"/>
          </p:nvPr>
        </p:nvSpPr>
        <p:spPr>
          <a:xfrm>
            <a:off x="274639" y="3028417"/>
            <a:ext cx="5486399" cy="937693"/>
          </a:xfrm>
        </p:spPr>
        <p:txBody>
          <a:bodyPr wrap="square" anchor="ctr" anchorCtr="0">
            <a:spAutoFit/>
          </a:bodyPr>
          <a:lstStyle>
            <a:lvl1pPr algn="l">
              <a:defRPr sz="5437">
                <a:solidFill>
                  <a:schemeClr val="tx1"/>
                </a:solidFill>
              </a:defRPr>
            </a:lvl1pPr>
          </a:lstStyle>
          <a:p>
            <a:r>
              <a:rPr lang="en-US"/>
              <a:t>Click to edit title</a:t>
            </a:r>
          </a:p>
        </p:txBody>
      </p:sp>
    </p:spTree>
    <p:extLst>
      <p:ext uri="{BB962C8B-B14F-4D97-AF65-F5344CB8AC3E}">
        <p14:creationId xmlns:p14="http://schemas.microsoft.com/office/powerpoint/2010/main" val="1696096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OOBE Dark Blue">
    <p:spTree>
      <p:nvGrpSpPr>
        <p:cNvPr id="1" name=""/>
        <p:cNvGrpSpPr/>
        <p:nvPr/>
      </p:nvGrpSpPr>
      <p:grpSpPr>
        <a:xfrm>
          <a:off x="0" y="0"/>
          <a:ext cx="0" cy="0"/>
          <a:chOff x="0" y="0"/>
          <a:chExt cx="0" cy="0"/>
        </a:xfrm>
      </p:grpSpPr>
      <p:sp>
        <p:nvSpPr>
          <p:cNvPr id="8" name="Rectangle 7"/>
          <p:cNvSpPr/>
          <p:nvPr userDrawn="1"/>
        </p:nvSpPr>
        <p:spPr>
          <a:xfrm>
            <a:off x="2" y="-3238"/>
            <a:ext cx="12436474" cy="7001000"/>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5" name="Rectangle 4"/>
          <p:cNvSpPr/>
          <p:nvPr userDrawn="1"/>
        </p:nvSpPr>
        <p:spPr>
          <a:xfrm>
            <a:off x="2718800" y="932603"/>
            <a:ext cx="6998873" cy="5109889"/>
          </a:xfrm>
          <a:prstGeom prst="rect">
            <a:avLst/>
          </a:prstGeom>
          <a:solidFill>
            <a:srgbClr val="00355E"/>
          </a:solidFill>
          <a:ln w="15875">
            <a:solidFill>
              <a:schemeClr val="tx1">
                <a:alpha val="1000"/>
              </a:schemeClr>
            </a:solidFill>
          </a:ln>
        </p:spPr>
        <p:txBody>
          <a:bodyPr wrap="square" lIns="93260" tIns="93260" rIns="373041" bIns="186521">
            <a:noAutofit/>
          </a:bodyPr>
          <a:lstStyle/>
          <a:p>
            <a:pPr marL="93260">
              <a:spcBef>
                <a:spcPts val="1224"/>
              </a:spcBef>
              <a:spcAft>
                <a:spcPts val="1224"/>
              </a:spcAft>
            </a:pPr>
            <a:endParaRPr lang="en-US" sz="1224"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45411564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7"/>
          <p:cNvSpPr/>
          <p:nvPr userDrawn="1"/>
        </p:nvSpPr>
        <p:spPr>
          <a:xfrm>
            <a:off x="2" y="-3238"/>
            <a:ext cx="12436474" cy="7001000"/>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5" name="Rectangle 4"/>
          <p:cNvSpPr/>
          <p:nvPr userDrawn="1"/>
        </p:nvSpPr>
        <p:spPr>
          <a:xfrm>
            <a:off x="2807923" y="769108"/>
            <a:ext cx="6998873" cy="5273385"/>
          </a:xfrm>
          <a:prstGeom prst="rect">
            <a:avLst/>
          </a:prstGeom>
          <a:solidFill>
            <a:srgbClr val="00355E"/>
          </a:solidFill>
          <a:ln w="15875">
            <a:solidFill>
              <a:schemeClr val="tx1">
                <a:alpha val="1000"/>
              </a:schemeClr>
            </a:solidFill>
          </a:ln>
        </p:spPr>
        <p:txBody>
          <a:bodyPr wrap="square" lIns="93260" tIns="93260" rIns="373041" bIns="186521">
            <a:noAutofit/>
          </a:bodyPr>
          <a:lstStyle/>
          <a:p>
            <a:pPr marL="93260">
              <a:spcBef>
                <a:spcPts val="1224"/>
              </a:spcBef>
              <a:spcAft>
                <a:spcPts val="1224"/>
              </a:spcAft>
            </a:pPr>
            <a:endParaRPr lang="en-US" sz="1224"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43815528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0" y="-1"/>
            <a:ext cx="12436475" cy="4663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66368" y="3676814"/>
            <a:ext cx="7928253" cy="1492165"/>
          </a:xfrm>
        </p:spPr>
        <p:txBody>
          <a:bodyPr anchor="ctr">
            <a:normAutofit/>
          </a:bodyPr>
          <a:lstStyle>
            <a:lvl1pPr algn="r">
              <a:defRPr sz="5100" spc="204" baseline="0"/>
            </a:lvl1pPr>
          </a:lstStyle>
          <a:p>
            <a:r>
              <a:rPr lang="en-US"/>
              <a:t>Click to edit Master title style</a:t>
            </a:r>
          </a:p>
        </p:txBody>
      </p:sp>
      <p:sp>
        <p:nvSpPr>
          <p:cNvPr id="4" name="Date Placeholder 3"/>
          <p:cNvSpPr>
            <a:spLocks noGrp="1"/>
          </p:cNvSpPr>
          <p:nvPr>
            <p:ph type="dt" sz="half" idx="10"/>
          </p:nvPr>
        </p:nvSpPr>
        <p:spPr>
          <a:xfrm>
            <a:off x="1044664" y="6599519"/>
            <a:ext cx="2197337" cy="279781"/>
          </a:xfrm>
          <a:prstGeom prst="rect">
            <a:avLst/>
          </a:prstGeom>
        </p:spPr>
        <p:txBody>
          <a:bodyPr/>
          <a:lstStyle>
            <a:lvl1pPr algn="l">
              <a:defRPr/>
            </a:lvl1pPr>
          </a:lstStyle>
          <a:p>
            <a:fld id="{B76B0641-9A7F-4368-B1A9-E8D64E5EFA22}" type="datetime1">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3701774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19804"/>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818376"/>
          </a:xfrm>
        </p:spPr>
        <p:txBody>
          <a:bodyPr lIns="0" tIns="0" rIns="0" bIns="0"/>
          <a:lstStyle>
            <a:lvl1pPr marL="285750" indent="-285750">
              <a:lnSpc>
                <a:spcPts val="1800"/>
              </a:lnSpc>
              <a:spcBef>
                <a:spcPts val="0"/>
              </a:spcBef>
              <a:buFont typeface="Arial" panose="020B0604020202020204" pitchFamily="34" charset="0"/>
              <a:buChar char="•"/>
              <a:defRPr sz="1400" b="0" i="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76878009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3" tIns="46633" rIns="46633" bIns="46633" numCol="1" spcCol="0" rtlCol="0" fromWordArt="0" anchor="ctr" anchorCtr="0" forceAA="0" compatLnSpc="1">
            <a:prstTxWarp prst="textNoShape">
              <a:avLst/>
            </a:prstTxWarp>
            <a:noAutofit/>
          </a:bodyPr>
          <a:lstStyle/>
          <a:p>
            <a:pPr algn="ctr" defTabSz="932270"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0" y="1221162"/>
            <a:ext cx="11887200" cy="2022733"/>
          </a:xfrm>
        </p:spPr>
        <p:txBody>
          <a:bodyPr/>
          <a:lstStyle>
            <a:lvl1pPr marL="0" indent="0">
              <a:buNone/>
              <a:defRPr sz="3299">
                <a:gradFill>
                  <a:gsLst>
                    <a:gs pos="1250">
                      <a:srgbClr val="000000"/>
                    </a:gs>
                    <a:gs pos="100000">
                      <a:srgbClr val="000000"/>
                    </a:gs>
                  </a:gsLst>
                  <a:lin ang="5400000" scaled="0"/>
                </a:gradFill>
                <a:latin typeface="Segoe UI" pitchFamily="34" charset="0"/>
                <a:cs typeface="Segoe UI" pitchFamily="34" charset="0"/>
              </a:defRPr>
            </a:lvl1pPr>
            <a:lvl2pPr marL="346478" indent="0">
              <a:buNone/>
              <a:defRPr>
                <a:gradFill>
                  <a:gsLst>
                    <a:gs pos="1250">
                      <a:srgbClr val="000000"/>
                    </a:gs>
                    <a:gs pos="100000">
                      <a:srgbClr val="000000"/>
                    </a:gs>
                  </a:gsLst>
                  <a:lin ang="5400000" scaled="0"/>
                </a:gradFill>
                <a:latin typeface="Segoe UI" pitchFamily="34" charset="0"/>
                <a:cs typeface="Segoe UI" pitchFamily="34" charset="0"/>
              </a:defRPr>
            </a:lvl2pPr>
            <a:lvl3pPr marL="584480" indent="0">
              <a:buNone/>
              <a:defRPr>
                <a:gradFill>
                  <a:gsLst>
                    <a:gs pos="1250">
                      <a:srgbClr val="000000"/>
                    </a:gs>
                    <a:gs pos="100000">
                      <a:srgbClr val="000000"/>
                    </a:gs>
                  </a:gsLst>
                  <a:lin ang="5400000" scaled="0"/>
                </a:gradFill>
                <a:latin typeface="Segoe UI" pitchFamily="34" charset="0"/>
                <a:cs typeface="Segoe UI" pitchFamily="34" charset="0"/>
              </a:defRPr>
            </a:lvl3pPr>
            <a:lvl4pPr marL="814386"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768"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38168"/>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7_OOBE_BG_MOD8">
    <p:bg>
      <p:bgPr>
        <a:solidFill>
          <a:schemeClr val="bg2">
            <a:alpha val="55000"/>
          </a:schemeClr>
        </a:solidFill>
        <a:effectLst/>
      </p:bgPr>
    </p:bg>
    <p:spTree>
      <p:nvGrpSpPr>
        <p:cNvPr id="1" name=""/>
        <p:cNvGrpSpPr/>
        <p:nvPr/>
      </p:nvGrpSpPr>
      <p:grpSpPr>
        <a:xfrm>
          <a:off x="0" y="0"/>
          <a:ext cx="0" cy="0"/>
          <a:chOff x="0" y="0"/>
          <a:chExt cx="0" cy="0"/>
        </a:xfrm>
      </p:grpSpPr>
      <p:sp>
        <p:nvSpPr>
          <p:cNvPr id="12" name="Rectangle 11"/>
          <p:cNvSpPr/>
          <p:nvPr userDrawn="1"/>
        </p:nvSpPr>
        <p:spPr>
          <a:xfrm>
            <a:off x="2" y="-3238"/>
            <a:ext cx="12436474" cy="7001000"/>
          </a:xfrm>
          <a:prstGeom prst="rect">
            <a:avLst/>
          </a:pr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sp>
        <p:nvSpPr>
          <p:cNvPr id="13" name="Rectangle 12"/>
          <p:cNvSpPr/>
          <p:nvPr userDrawn="1"/>
        </p:nvSpPr>
        <p:spPr>
          <a:xfrm>
            <a:off x="1" y="-3238"/>
            <a:ext cx="12436474" cy="7001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nSpc>
                <a:spcPct val="90000"/>
              </a:lnSpc>
              <a:spcBef>
                <a:spcPts val="612"/>
              </a:spcBef>
            </a:pPr>
            <a:endParaRPr lang="en-US" sz="2040" err="1"/>
          </a:p>
        </p:txBody>
      </p:sp>
      <p:grpSp>
        <p:nvGrpSpPr>
          <p:cNvPr id="2" name="Group 1"/>
          <p:cNvGrpSpPr/>
          <p:nvPr userDrawn="1"/>
        </p:nvGrpSpPr>
        <p:grpSpPr>
          <a:xfrm>
            <a:off x="5755105" y="6534052"/>
            <a:ext cx="926263" cy="463711"/>
            <a:chOff x="11283945" y="6406515"/>
            <a:chExt cx="908055" cy="454660"/>
          </a:xfrm>
        </p:grpSpPr>
        <p:sp>
          <p:nvSpPr>
            <p:cNvPr id="16" name="Rectangle 15"/>
            <p:cNvSpPr/>
            <p:nvPr userDrawn="1"/>
          </p:nvSpPr>
          <p:spPr>
            <a:xfrm>
              <a:off x="11737974" y="6406515"/>
              <a:ext cx="454026" cy="454660"/>
            </a:xfrm>
            <a:prstGeom prst="rect">
              <a:avLst/>
            </a:prstGeom>
            <a:solidFill>
              <a:schemeClr val="bg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12"/>
                </a:spcBef>
              </a:pPr>
              <a:endParaRPr lang="en-US" sz="2040" err="1"/>
            </a:p>
          </p:txBody>
        </p:sp>
        <p:sp>
          <p:nvSpPr>
            <p:cNvPr id="17" name="Rectangle 16"/>
            <p:cNvSpPr/>
            <p:nvPr userDrawn="1"/>
          </p:nvSpPr>
          <p:spPr>
            <a:xfrm>
              <a:off x="11877908" y="6561240"/>
              <a:ext cx="179536" cy="193899"/>
            </a:xfrm>
            <a:prstGeom prst="rect">
              <a:avLst/>
            </a:prstGeom>
          </p:spPr>
          <p:txBody>
            <a:bodyPr wrap="none" lIns="0" tIns="0" rIns="0" bIns="0" anchor="ctr">
              <a:spAutoFit/>
            </a:bodyPr>
            <a:lstStyle/>
            <a:p>
              <a:pPr algn="ctr">
                <a:lnSpc>
                  <a:spcPct val="90000"/>
                </a:lnSpc>
                <a:spcBef>
                  <a:spcPts val="612"/>
                </a:spcBef>
              </a:pPr>
              <a:r>
                <a:rPr lang="en-US" sz="1377">
                  <a:solidFill>
                    <a:prstClr val="white"/>
                  </a:solidFill>
                  <a:latin typeface="Segoe MDL2 Assets" panose="050A0102010101010101" pitchFamily="18" charset="0"/>
                </a:rPr>
                <a:t></a:t>
              </a:r>
              <a:endParaRPr lang="en-US" sz="1377">
                <a:solidFill>
                  <a:prstClr val="white"/>
                </a:solidFill>
                <a:latin typeface="Calibri" panose="020F0502020204030204"/>
              </a:endParaRPr>
            </a:p>
          </p:txBody>
        </p:sp>
        <p:grpSp>
          <p:nvGrpSpPr>
            <p:cNvPr id="18" name="Group 17"/>
            <p:cNvGrpSpPr/>
            <p:nvPr userDrawn="1"/>
          </p:nvGrpSpPr>
          <p:grpSpPr>
            <a:xfrm>
              <a:off x="11283945" y="6406515"/>
              <a:ext cx="454026" cy="454660"/>
              <a:chOff x="9900127" y="6406515"/>
              <a:chExt cx="454026" cy="454660"/>
            </a:xfrm>
          </p:grpSpPr>
          <p:sp>
            <p:nvSpPr>
              <p:cNvPr id="19" name="Rectangle 18"/>
              <p:cNvSpPr/>
              <p:nvPr userDrawn="1"/>
            </p:nvSpPr>
            <p:spPr>
              <a:xfrm>
                <a:off x="9900127" y="6406515"/>
                <a:ext cx="454026" cy="454660"/>
              </a:xfrm>
              <a:prstGeom prst="rect">
                <a:avLst/>
              </a:prstGeom>
              <a:solidFill>
                <a:schemeClr val="bg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12"/>
                  </a:spcBef>
                </a:pPr>
                <a:endParaRPr lang="en-US" sz="2040" err="1"/>
              </a:p>
            </p:txBody>
          </p:sp>
          <p:pic>
            <p:nvPicPr>
              <p:cNvPr id="20" name="Picture 19"/>
              <p:cNvPicPr>
                <a:picLocks noChangeAspect="1"/>
              </p:cNvPicPr>
              <p:nvPr userDrawn="1"/>
            </p:nvPicPr>
            <p:blipFill rotWithShape="1">
              <a:blip r:embed="rId2"/>
              <a:srcRect r="52142"/>
              <a:stretch/>
            </p:blipFill>
            <p:spPr>
              <a:xfrm>
                <a:off x="9929742" y="6445377"/>
                <a:ext cx="190286" cy="380505"/>
              </a:xfrm>
              <a:prstGeom prst="rect">
                <a:avLst/>
              </a:prstGeom>
            </p:spPr>
          </p:pic>
          <p:pic>
            <p:nvPicPr>
              <p:cNvPr id="21" name="Picture 20"/>
              <p:cNvPicPr>
                <a:picLocks noChangeAspect="1"/>
              </p:cNvPicPr>
              <p:nvPr userDrawn="1"/>
            </p:nvPicPr>
            <p:blipFill rotWithShape="1">
              <a:blip r:embed="rId2">
                <a:duotone>
                  <a:schemeClr val="accent1">
                    <a:shade val="45000"/>
                    <a:satMod val="135000"/>
                  </a:schemeClr>
                  <a:prstClr val="white"/>
                </a:duotone>
              </a:blip>
              <a:srcRect l="45211"/>
              <a:stretch/>
            </p:blipFill>
            <p:spPr>
              <a:xfrm>
                <a:off x="10107085" y="6440766"/>
                <a:ext cx="223601" cy="389727"/>
              </a:xfrm>
              <a:prstGeom prst="rect">
                <a:avLst/>
              </a:prstGeom>
            </p:spPr>
          </p:pic>
        </p:grpSp>
      </p:grpSp>
    </p:spTree>
    <p:extLst>
      <p:ext uri="{BB962C8B-B14F-4D97-AF65-F5344CB8AC3E}">
        <p14:creationId xmlns:p14="http://schemas.microsoft.com/office/powerpoint/2010/main" val="2481325344"/>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58252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3" y="233152"/>
            <a:ext cx="11375536"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29663" y="1476621"/>
            <a:ext cx="11375536" cy="2130904"/>
          </a:xfrm>
          <a:prstGeom prst="rect">
            <a:avLst/>
          </a:prstGeom>
        </p:spPr>
        <p:txBody>
          <a:bodyPr/>
          <a:lstStyle>
            <a:lvl1pPr marL="289708" indent="-289708">
              <a:buFont typeface="Wingdings" pitchFamily="2" charset="2"/>
              <a:buChar char=""/>
              <a:defRPr sz="4080"/>
            </a:lvl1pPr>
            <a:lvl2pPr marL="527622" indent="-237915">
              <a:buFont typeface="Wingdings" pitchFamily="2" charset="2"/>
              <a:buChar char=""/>
              <a:defRPr>
                <a:latin typeface="+mn-lt"/>
              </a:defRPr>
            </a:lvl2pPr>
            <a:lvl3pPr marL="755825" indent="-228205">
              <a:buFont typeface="Wingdings" pitchFamily="2" charset="2"/>
              <a:buChar char=""/>
              <a:tabLst/>
              <a:defRPr>
                <a:latin typeface="+mn-lt"/>
              </a:defRPr>
            </a:lvl3pPr>
            <a:lvl4pPr marL="932239" indent="-176413">
              <a:buFont typeface="Wingdings" pitchFamily="2" charset="2"/>
              <a:buChar char=""/>
              <a:defRPr>
                <a:latin typeface="+mn-lt"/>
              </a:defRPr>
            </a:lvl4pPr>
            <a:lvl5pPr marL="1108652" indent="-176413">
              <a:buFont typeface="Wingdings" pitchFamily="2" charset="2"/>
              <a:buChar char=""/>
              <a:tabLst/>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15A8A731-8E4E-4377-999C-FA5FB8F1F6BF}" type="slidenum">
              <a:rPr lang="en-US" smtClean="0"/>
              <a:t>‹#›</a:t>
            </a:fld>
            <a:endParaRPr lang="en-US"/>
          </a:p>
        </p:txBody>
      </p:sp>
    </p:spTree>
    <p:extLst>
      <p:ext uri="{BB962C8B-B14F-4D97-AF65-F5344CB8AC3E}">
        <p14:creationId xmlns:p14="http://schemas.microsoft.com/office/powerpoint/2010/main" val="214579957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9" y="3036319"/>
            <a:ext cx="8229600" cy="1828800"/>
          </a:xfrm>
          <a:noFill/>
        </p:spPr>
        <p:txBody>
          <a:bodyPr lIns="0" tIns="91440" rIns="146304" bIns="91440" anchor="b" anchorCtr="0"/>
          <a:lstStyle>
            <a:lvl1pPr>
              <a:defRPr sz="5399"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7"/>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65140" y="449269"/>
            <a:ext cx="935564" cy="200341"/>
          </a:xfrm>
          <a:prstGeom prst="rect">
            <a:avLst/>
          </a:prstGeom>
        </p:spPr>
      </p:pic>
    </p:spTree>
    <p:extLst>
      <p:ext uri="{BB962C8B-B14F-4D97-AF65-F5344CB8AC3E}">
        <p14:creationId xmlns:p14="http://schemas.microsoft.com/office/powerpoint/2010/main" val="312678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960443"/>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6" y="960439"/>
            <a:ext cx="3914775" cy="3862387"/>
          </a:xfrm>
        </p:spPr>
        <p:txBody>
          <a:bodyPr wrap="square" lIns="0" tIns="0" rIns="0" bIns="0">
            <a:noAutofit/>
          </a:bodyPr>
          <a:lstStyle>
            <a:lvl1pPr marL="0" indent="0" defTabSz="517426">
              <a:buNone/>
              <a:defRPr sz="1800" spc="-50" baseline="0">
                <a:solidFill>
                  <a:schemeClr val="accent1"/>
                </a:solidFill>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Tree>
    <p:extLst>
      <p:ext uri="{BB962C8B-B14F-4D97-AF65-F5344CB8AC3E}">
        <p14:creationId xmlns:p14="http://schemas.microsoft.com/office/powerpoint/2010/main" val="2083953432"/>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40" y="1919806"/>
            <a:ext cx="11533187" cy="313904"/>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40" y="3214128"/>
            <a:ext cx="11533187" cy="444609"/>
          </a:xfrm>
        </p:spPr>
        <p:txBody>
          <a:bodyPr lIns="0" tIns="0" rIns="0" bIns="0"/>
          <a:lstStyle>
            <a:lvl1pPr marL="0" indent="0">
              <a:lnSpc>
                <a:spcPts val="1800"/>
              </a:lnSpc>
              <a:spcBef>
                <a:spcPts val="0"/>
              </a:spcBef>
              <a:buNone/>
              <a:defRPr sz="1399" b="1">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40" y="4477708"/>
            <a:ext cx="11533187" cy="313904"/>
          </a:xfrm>
        </p:spPr>
        <p:txBody>
          <a:bodyPr lIns="0" tIns="0" rIns="0" bIns="0"/>
          <a:lstStyle>
            <a:lvl1pPr marL="0" indent="0">
              <a:lnSpc>
                <a:spcPts val="1199"/>
              </a:lnSpc>
              <a:spcBef>
                <a:spcPts val="0"/>
              </a:spcBef>
              <a:buNone/>
              <a:defRPr sz="1000">
                <a:solidFill>
                  <a:schemeClr val="tx1"/>
                </a:solidFill>
              </a:defRPr>
            </a:lvl1pPr>
            <a:lvl2pPr marL="0" indent="0">
              <a:lnSpc>
                <a:spcPts val="1199"/>
              </a:lnSpc>
              <a:spcBef>
                <a:spcPts val="0"/>
              </a:spcBef>
              <a:buNone/>
              <a:defRPr sz="1000">
                <a:solidFill>
                  <a:schemeClr val="tx1"/>
                </a:solidFill>
              </a:defRPr>
            </a:lvl2pPr>
            <a:lvl3pPr marL="457112" indent="0">
              <a:buNone/>
              <a:defRPr/>
            </a:lvl3pPr>
            <a:lvl4pPr marL="685669" indent="0">
              <a:buNone/>
              <a:defRPr/>
            </a:lvl4pPr>
            <a:lvl5pPr marL="91422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409774616"/>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38133"/>
          </a:xfrm>
        </p:spPr>
        <p:txBody>
          <a:bodyPr wrap="square" lIns="0" tIns="0" rIns="0" bIns="0">
            <a:spAutoFit/>
          </a:bodyPr>
          <a:lstStyle>
            <a:lvl1pPr>
              <a:lnSpc>
                <a:spcPts val="3199"/>
              </a:lnSpc>
              <a:defRPr sz="4488" strike="noStrike">
                <a:solidFill>
                  <a:srgbClr val="2F2F2F"/>
                </a:solidFill>
              </a:defRPr>
            </a:lvl1pPr>
          </a:lstStyle>
          <a:p>
            <a:r>
              <a:rPr lang="en-US"/>
              <a:t>Title</a:t>
            </a:r>
          </a:p>
        </p:txBody>
      </p:sp>
    </p:spTree>
    <p:extLst>
      <p:ext uri="{BB962C8B-B14F-4D97-AF65-F5344CB8AC3E}">
        <p14:creationId xmlns:p14="http://schemas.microsoft.com/office/powerpoint/2010/main" val="4062024769"/>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83"/>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1750594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83"/>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22956972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0"/>
            <a:ext cx="1727200" cy="2817053"/>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0"/>
            <a:ext cx="1727200" cy="2817053"/>
          </a:xfrm>
        </p:spPr>
        <p:txBody>
          <a:bodyPr lIns="0" tIns="0" rIns="0" bIns="0"/>
          <a:lstStyle>
            <a:lvl1pPr marL="0" indent="0">
              <a:lnSpc>
                <a:spcPts val="1800"/>
              </a:lnSpc>
              <a:spcBef>
                <a:spcPts val="900"/>
              </a:spcBef>
              <a:buNone/>
              <a:defRPr lang="en-US" sz="1400" b="1" kern="1200" spc="0" baseline="0" dirty="0" smtClean="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994402774"/>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83"/>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4081049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41" y="1919809"/>
            <a:ext cx="4853623" cy="62780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40" y="2761501"/>
            <a:ext cx="4853623" cy="2589705"/>
          </a:xfrm>
        </p:spPr>
        <p:txBody>
          <a:bodyPr lIns="0" tIns="0" rIns="0" bIns="0"/>
          <a:lstStyle>
            <a:lvl1pPr marL="285695" indent="-285695">
              <a:lnSpc>
                <a:spcPts val="1800"/>
              </a:lnSpc>
              <a:spcBef>
                <a:spcPts val="0"/>
              </a:spcBef>
              <a:buFont typeface="Arial" panose="020B0604020202020204" pitchFamily="34" charset="0"/>
              <a:buChar char="•"/>
              <a:defRPr sz="1399" b="0" i="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4036781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42" y="1996445"/>
            <a:ext cx="1727200" cy="2877449"/>
          </a:xfrm>
        </p:spPr>
        <p:txBody>
          <a:bodyPr lIns="0" tIns="0" rIns="0" bIns="0"/>
          <a:lstStyle>
            <a:lvl1pPr marL="0" indent="0">
              <a:lnSpc>
                <a:spcPts val="1800"/>
              </a:lnSpc>
              <a:spcBef>
                <a:spcPts val="900"/>
              </a:spcBef>
              <a:buNone/>
              <a:defRPr sz="1399" b="1">
                <a:solidFill>
                  <a:schemeClr val="accent1"/>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22" y="1996445"/>
            <a:ext cx="1727200" cy="2877449"/>
          </a:xfrm>
        </p:spPr>
        <p:txBody>
          <a:bodyPr lIns="0" tIns="0" rIns="0" bIns="0"/>
          <a:lstStyle>
            <a:lvl1pPr marL="0" indent="0">
              <a:lnSpc>
                <a:spcPts val="1800"/>
              </a:lnSpc>
              <a:spcBef>
                <a:spcPts val="900"/>
              </a:spcBef>
              <a:buNone/>
              <a:defRPr lang="en-US" sz="1399" b="1" kern="1200" spc="0" baseline="0" dirty="0" smtClean="0">
                <a:solidFill>
                  <a:schemeClr val="accent1"/>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4156831567"/>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Tree>
    <p:extLst>
      <p:ext uri="{BB962C8B-B14F-4D97-AF65-F5344CB8AC3E}">
        <p14:creationId xmlns:p14="http://schemas.microsoft.com/office/powerpoint/2010/main" val="374736913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2" y="216852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40" y="5773736"/>
            <a:ext cx="3690937"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6" y="5931095"/>
            <a:ext cx="3690937" cy="313904"/>
          </a:xfrm>
        </p:spPr>
        <p:txBody>
          <a:bodyPr lIns="0" tIns="0" rIns="0" bIns="0"/>
          <a:lstStyle>
            <a:lvl1pPr marL="0" indent="0">
              <a:lnSpc>
                <a:spcPts val="1199"/>
              </a:lnSpc>
              <a:spcBef>
                <a:spcPts val="900"/>
              </a:spcBef>
              <a:buFont typeface="Arial" panose="020B0604020202020204" pitchFamily="34" charset="0"/>
              <a:buNone/>
              <a:defRPr sz="1000" b="0" i="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43" y="5931095"/>
            <a:ext cx="3679825" cy="313904"/>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30" y="5773736"/>
            <a:ext cx="3702056"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8" y="5931095"/>
            <a:ext cx="3702054" cy="313904"/>
          </a:xfrm>
        </p:spPr>
        <p:txBody>
          <a:bodyPr vert="horz" wrap="square" lIns="0" tIns="0" rIns="0" bIns="0" rtlCol="0">
            <a:spAutoFit/>
          </a:bodyPr>
          <a:lstStyle>
            <a:lvl1pPr marL="463461" indent="-463461">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43" y="216852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6" y="2168526"/>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26080814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4"/>
            <a:ext cx="11533187" cy="411162"/>
          </a:xfrm>
        </p:spPr>
        <p:txBody>
          <a:bodyPr wrap="square" lIns="0" tIns="0" rIns="0" bIns="0">
            <a:spAutoFit/>
          </a:bodyPr>
          <a:lstStyle>
            <a:lvl1pPr>
              <a:lnSpc>
                <a:spcPts val="3199"/>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40" y="2168525"/>
            <a:ext cx="11533187" cy="686861"/>
          </a:xfrm>
        </p:spPr>
        <p:txBody>
          <a:bodyPr/>
          <a:lstStyle/>
          <a:p>
            <a:r>
              <a:rPr lang="en-US"/>
              <a:t>Click icon to add table</a:t>
            </a:r>
          </a:p>
        </p:txBody>
      </p:sp>
    </p:spTree>
    <p:extLst>
      <p:ext uri="{BB962C8B-B14F-4D97-AF65-F5344CB8AC3E}">
        <p14:creationId xmlns:p14="http://schemas.microsoft.com/office/powerpoint/2010/main" val="2560125357"/>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9" y="1873885"/>
            <a:ext cx="8229600" cy="1828800"/>
          </a:xfrm>
          <a:noFill/>
        </p:spPr>
        <p:txBody>
          <a:bodyPr lIns="0" tIns="0" rIns="0" bIns="0" anchor="t" anchorCtr="0"/>
          <a:lstStyle>
            <a:lvl1pPr>
              <a:lnSpc>
                <a:spcPts val="3000"/>
              </a:lnSpc>
              <a:defRPr sz="2800" spc="-150"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65140" y="449269"/>
            <a:ext cx="935564" cy="200341"/>
          </a:xfrm>
          <a:prstGeom prst="rect">
            <a:avLst/>
          </a:prstGeom>
        </p:spPr>
      </p:pic>
    </p:spTree>
    <p:extLst>
      <p:ext uri="{BB962C8B-B14F-4D97-AF65-F5344CB8AC3E}">
        <p14:creationId xmlns:p14="http://schemas.microsoft.com/office/powerpoint/2010/main" val="1601095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42" y="449269"/>
            <a:ext cx="933131" cy="20034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9" y="1873885"/>
            <a:ext cx="8229600"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32672659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1"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57202" y="479425"/>
            <a:ext cx="1483418" cy="310896"/>
          </a:xfrm>
          <a:prstGeom prst="rect">
            <a:avLst/>
          </a:prstGeom>
        </p:spPr>
      </p:pic>
    </p:spTree>
    <p:extLst>
      <p:ext uri="{BB962C8B-B14F-4D97-AF65-F5344CB8AC3E}">
        <p14:creationId xmlns:p14="http://schemas.microsoft.com/office/powerpoint/2010/main" val="17130382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1238620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39" y="449264"/>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70824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Tree>
    <p:extLst>
      <p:ext uri="{BB962C8B-B14F-4D97-AF65-F5344CB8AC3E}">
        <p14:creationId xmlns:p14="http://schemas.microsoft.com/office/powerpoint/2010/main" val="358910059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40" y="449265"/>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4240222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6994525"/>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2746180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70263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7026368"/>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3553046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960439"/>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9"/>
            <a:ext cx="3914774" cy="3862387"/>
          </a:xfrm>
        </p:spPr>
        <p:txBody>
          <a:bodyPr wrap="square" lIns="0" tIns="0" rIns="0" bIns="0">
            <a:noAutofit/>
          </a:bodyPr>
          <a:lstStyle>
            <a:lvl1pPr marL="0" indent="0" defTabSz="517426">
              <a:buNone/>
              <a:defRPr sz="1800" spc="-50" baseline="0">
                <a:solidFill>
                  <a:srgbClr val="2D78D7"/>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Tree>
    <p:extLst>
      <p:ext uri="{BB962C8B-B14F-4D97-AF65-F5344CB8AC3E}">
        <p14:creationId xmlns:p14="http://schemas.microsoft.com/office/powerpoint/2010/main" val="3691671923"/>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19805"/>
            <a:ext cx="11533187" cy="313904"/>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9" y="3214124"/>
            <a:ext cx="11533187" cy="470856"/>
          </a:xfrm>
        </p:spPr>
        <p:txBody>
          <a:bodyPr lIns="0" tIns="0" rIns="0" bIns="0"/>
          <a:lstStyle>
            <a:lvl1pPr marL="0" indent="0">
              <a:lnSpc>
                <a:spcPts val="1800"/>
              </a:lnSpc>
              <a:spcBef>
                <a:spcPts val="0"/>
              </a:spcBef>
              <a:buNone/>
              <a:defRPr sz="1399" b="1">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9" y="4477704"/>
            <a:ext cx="11533187" cy="313904"/>
          </a:xfrm>
        </p:spPr>
        <p:txBody>
          <a:bodyPr lIns="0" tIns="0" rIns="0" bIns="0"/>
          <a:lstStyle>
            <a:lvl1pPr marL="0" indent="0">
              <a:lnSpc>
                <a:spcPts val="1199"/>
              </a:lnSpc>
              <a:spcBef>
                <a:spcPts val="0"/>
              </a:spcBef>
              <a:buNone/>
              <a:defRPr sz="1000">
                <a:solidFill>
                  <a:schemeClr val="tx1"/>
                </a:solidFill>
              </a:defRPr>
            </a:lvl1pPr>
            <a:lvl2pPr marL="0" indent="0">
              <a:lnSpc>
                <a:spcPts val="1199"/>
              </a:lnSpc>
              <a:spcBef>
                <a:spcPts val="0"/>
              </a:spcBef>
              <a:buNone/>
              <a:defRPr sz="1000">
                <a:solidFill>
                  <a:schemeClr val="tx1"/>
                </a:solidFill>
              </a:defRPr>
            </a:lvl2pPr>
            <a:lvl3pPr marL="457112" indent="0">
              <a:buNone/>
              <a:defRPr/>
            </a:lvl3pPr>
            <a:lvl4pPr marL="685669" indent="0">
              <a:buNone/>
              <a:defRPr/>
            </a:lvl4pPr>
            <a:lvl5pPr marL="91422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227306344"/>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19803"/>
            <a:ext cx="7604125" cy="941711"/>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6"/>
            <a:ext cx="3690937" cy="2785894"/>
          </a:xfrm>
        </p:spPr>
        <p:txBody>
          <a:bodyPr lIns="0" tIns="0" rIns="0" bIns="0"/>
          <a:lstStyle>
            <a:lvl1pPr marL="0" indent="0">
              <a:lnSpc>
                <a:spcPts val="1800"/>
              </a:lnSpc>
              <a:spcBef>
                <a:spcPts val="900"/>
              </a:spcBef>
              <a:buNone/>
              <a:defRPr sz="1399" b="1">
                <a:solidFill>
                  <a:srgbClr val="2D78D7"/>
                </a:solidFill>
                <a:latin typeface="+mn-lt"/>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6"/>
            <a:ext cx="3669666" cy="2785894"/>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6"/>
            <a:ext cx="3694748" cy="2785894"/>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1893451270"/>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9" y="200545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4" y="199529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715224797"/>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1"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9"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7"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7"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2688211488"/>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0"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0"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4119042811"/>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3199" strike="noStrike" spc="-130" baseline="0">
                <a:solidFill>
                  <a:srgbClr val="2F2F2F"/>
                </a:solidFill>
              </a:defRPr>
            </a:lvl1pPr>
          </a:lstStyle>
          <a:p>
            <a:r>
              <a:rPr lang="en-US"/>
              <a:t>Title</a:t>
            </a:r>
          </a:p>
        </p:txBody>
      </p:sp>
    </p:spTree>
    <p:extLst>
      <p:ext uri="{BB962C8B-B14F-4D97-AF65-F5344CB8AC3E}">
        <p14:creationId xmlns:p14="http://schemas.microsoft.com/office/powerpoint/2010/main" val="25845035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216852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8" y="5773736"/>
            <a:ext cx="3690937"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5" y="5931090"/>
            <a:ext cx="3690937" cy="307777"/>
          </a:xfrm>
        </p:spPr>
        <p:txBody>
          <a:bodyPr lIns="0" tIns="0" rIns="0" bIns="0"/>
          <a:lstStyle>
            <a:lvl1pPr marL="0" indent="0">
              <a:lnSpc>
                <a:spcPts val="1200"/>
              </a:lnSpc>
              <a:spcBef>
                <a:spcPts val="900"/>
              </a:spcBef>
              <a:buFont typeface="Arial" panose="020B0604020202020204" pitchFamily="34" charset="0"/>
              <a:buNone/>
              <a:defRPr sz="1000" b="0" i="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8" y="5931090"/>
            <a:ext cx="3679825" cy="307777"/>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6" y="5773736"/>
            <a:ext cx="3702056"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5" y="5931090"/>
            <a:ext cx="3702053" cy="307777"/>
          </a:xfrm>
        </p:spPr>
        <p:txBody>
          <a:bodyPr vert="horz" wrap="square" lIns="0" tIns="0" rIns="0" bIns="0" rtlCol="0">
            <a:spAutoFit/>
          </a:bodyPr>
          <a:lstStyle>
            <a:lvl1pPr marL="463550" indent="-463550">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216852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2168525"/>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381132296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22868840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1773091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5061542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19805"/>
            <a:ext cx="4853623" cy="62780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89705"/>
          </a:xfrm>
        </p:spPr>
        <p:txBody>
          <a:bodyPr lIns="0" tIns="0" rIns="0" bIns="0"/>
          <a:lstStyle>
            <a:lvl1pPr marL="285695" indent="-285695">
              <a:lnSpc>
                <a:spcPts val="1800"/>
              </a:lnSpc>
              <a:spcBef>
                <a:spcPts val="0"/>
              </a:spcBef>
              <a:buFont typeface="Arial" panose="020B0604020202020204" pitchFamily="34" charset="0"/>
              <a:buChar char="•"/>
              <a:defRPr sz="1399" b="0" i="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4252853427"/>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2"/>
            <a:ext cx="1727200" cy="2877449"/>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2"/>
            <a:ext cx="1727200" cy="2877449"/>
          </a:xfrm>
        </p:spPr>
        <p:txBody>
          <a:bodyPr lIns="0" tIns="0" rIns="0" bIns="0"/>
          <a:lstStyle>
            <a:lvl1pPr marL="0" indent="0">
              <a:lnSpc>
                <a:spcPts val="1800"/>
              </a:lnSpc>
              <a:spcBef>
                <a:spcPts val="900"/>
              </a:spcBef>
              <a:buNone/>
              <a:defRPr lang="en-US" sz="1399" b="1" kern="1200" spc="0" baseline="0" dirty="0" smtClean="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044985754"/>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Tree>
    <p:extLst>
      <p:ext uri="{BB962C8B-B14F-4D97-AF65-F5344CB8AC3E}">
        <p14:creationId xmlns:p14="http://schemas.microsoft.com/office/powerpoint/2010/main" val="1479999656"/>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216852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9" y="5773736"/>
            <a:ext cx="3690937"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6" y="5931091"/>
            <a:ext cx="3690937" cy="313904"/>
          </a:xfrm>
        </p:spPr>
        <p:txBody>
          <a:bodyPr lIns="0" tIns="0" rIns="0" bIns="0"/>
          <a:lstStyle>
            <a:lvl1pPr marL="0" indent="0">
              <a:lnSpc>
                <a:spcPts val="1199"/>
              </a:lnSpc>
              <a:spcBef>
                <a:spcPts val="900"/>
              </a:spcBef>
              <a:buFont typeface="Arial" panose="020B0604020202020204" pitchFamily="34" charset="0"/>
              <a:buNone/>
              <a:defRPr sz="1000" b="0" i="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9" y="5931091"/>
            <a:ext cx="3679825" cy="313904"/>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7" y="5773736"/>
            <a:ext cx="3702056"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6" y="5931091"/>
            <a:ext cx="3702053" cy="313904"/>
          </a:xfrm>
        </p:spPr>
        <p:txBody>
          <a:bodyPr vert="horz" wrap="square" lIns="0" tIns="0" rIns="0" bIns="0" rtlCol="0">
            <a:spAutoFit/>
          </a:bodyPr>
          <a:lstStyle>
            <a:lvl1pPr marL="463461" indent="-463461">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216852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2168526"/>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3504535221"/>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9" y="2168525"/>
            <a:ext cx="11533187" cy="686861"/>
          </a:xfrm>
        </p:spPr>
        <p:txBody>
          <a:bodyPr/>
          <a:lstStyle/>
          <a:p>
            <a:r>
              <a:rPr lang="en-US"/>
              <a:t>Click icon to add table</a:t>
            </a:r>
          </a:p>
        </p:txBody>
      </p:sp>
    </p:spTree>
    <p:extLst>
      <p:ext uri="{BB962C8B-B14F-4D97-AF65-F5344CB8AC3E}">
        <p14:creationId xmlns:p14="http://schemas.microsoft.com/office/powerpoint/2010/main" val="330692631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1507413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40" y="449265"/>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568351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8" y="2168525"/>
            <a:ext cx="11533187" cy="4371975"/>
          </a:xfrm>
        </p:spPr>
        <p:txBody>
          <a:bodyPr/>
          <a:lstStyle/>
          <a:p>
            <a:r>
              <a:rPr lang="en-US"/>
              <a:t>Click icon to add table</a:t>
            </a:r>
          </a:p>
        </p:txBody>
      </p:sp>
    </p:spTree>
    <p:extLst>
      <p:ext uri="{BB962C8B-B14F-4D97-AF65-F5344CB8AC3E}">
        <p14:creationId xmlns:p14="http://schemas.microsoft.com/office/powerpoint/2010/main" val="1399307191"/>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41189463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3534838"/>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717479"/>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6/7/2022</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11731080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9757"/>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7119402"/>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1557441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981014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780" y="-1"/>
            <a:ext cx="12450255" cy="6994525"/>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dirty="0"/>
              <a:t>Author name</a:t>
            </a:r>
          </a:p>
          <a:p>
            <a:pPr lvl="0"/>
            <a:r>
              <a:rPr lang="en-US" dirty="0"/>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3330895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5" y="1226817"/>
            <a:ext cx="3705225" cy="1195895"/>
          </a:xfrm>
        </p:spPr>
        <p:txBody>
          <a:bodyPr lIns="0" tIns="0" rIns="0" bIns="0"/>
          <a:lstStyle>
            <a:lvl1pPr>
              <a:defRPr sz="2000"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337300" y="1226818"/>
            <a:ext cx="3690938" cy="3354708"/>
          </a:xfrm>
        </p:spPr>
        <p:txBody>
          <a:bodyPr wrap="square" lIns="0" tIns="0" rIns="0" bIns="0">
            <a:noAutofit/>
          </a:bodyPr>
          <a:lstStyle>
            <a:lvl1pPr marL="0" marR="0" indent="0" algn="l" defTabSz="517525" rtl="0" eaLnBrk="1" fontAlgn="auto" latinLnBrk="0" hangingPunct="1">
              <a:lnSpc>
                <a:spcPct val="100000"/>
              </a:lnSpc>
              <a:spcBef>
                <a:spcPts val="0"/>
              </a:spcBef>
              <a:spcAft>
                <a:spcPts val="500"/>
              </a:spcAft>
              <a:buClrTx/>
              <a:buSzPct val="90000"/>
              <a:buFont typeface="Wingdings" panose="05000000000000000000" pitchFamily="2" charset="2"/>
              <a:buNone/>
              <a:tabLst/>
              <a:defRPr sz="2000" spc="0" baseline="0">
                <a:solidFill>
                  <a:schemeClr val="accent1"/>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3174734391"/>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297"/>
            <a:ext cx="11567160" cy="1247521"/>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228600" indent="0">
              <a:lnSpc>
                <a:spcPct val="90000"/>
              </a:lnSpc>
              <a:spcBef>
                <a:spcPts val="0"/>
              </a:spcBef>
              <a:spcAft>
                <a:spcPts val="1300"/>
              </a:spcAft>
              <a:buNone/>
              <a:defRPr sz="2000">
                <a:solidFill>
                  <a:srgbClr val="000000"/>
                </a:solidFill>
              </a:defRPr>
            </a:lvl2pPr>
            <a:lvl3pPr marL="457200" indent="0">
              <a:spcBef>
                <a:spcPts val="0"/>
              </a:spcBef>
              <a:spcAft>
                <a:spcPts val="1300"/>
              </a:spcAft>
              <a:buNone/>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376536016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3290855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2184023"/>
            <a:ext cx="11567160" cy="1247521"/>
          </a:xfrm>
        </p:spPr>
        <p:txBody>
          <a:bodyPr wrap="square" lIns="0" tIns="0" rIns="0" bIns="0">
            <a:spAutoFit/>
          </a:bodyPr>
          <a:lstStyle>
            <a:lvl1pPr marL="274320" indent="-274320">
              <a:lnSpc>
                <a:spcPct val="90000"/>
              </a:lnSpc>
              <a:spcBef>
                <a:spcPts val="0"/>
              </a:spcBef>
              <a:spcAft>
                <a:spcPts val="1300"/>
              </a:spcAft>
              <a:buClr>
                <a:srgbClr val="000000"/>
              </a:buClr>
              <a:buSzPct val="77000"/>
              <a:buFont typeface="Arial" panose="020B0604020202020204" pitchFamily="34" charset="0"/>
              <a:buChar char="•"/>
              <a:defRPr sz="2600" b="0" i="0">
                <a:solidFill>
                  <a:srgbClr val="000000"/>
                </a:solidFill>
                <a:latin typeface="+mn-lt"/>
              </a:defRPr>
            </a:lvl1pPr>
            <a:lvl2pPr marL="548640" indent="-228600">
              <a:lnSpc>
                <a:spcPct val="90000"/>
              </a:lnSpc>
              <a:spcBef>
                <a:spcPts val="0"/>
              </a:spcBef>
              <a:spcAft>
                <a:spcPts val="1300"/>
              </a:spcAft>
              <a:buClr>
                <a:srgbClr val="000000"/>
              </a:buClr>
              <a:buSzPct val="77000"/>
              <a:buFont typeface="Arial" panose="020B0604020202020204" pitchFamily="34" charset="0"/>
              <a:buChar char="•"/>
              <a:defRPr sz="2000">
                <a:solidFill>
                  <a:srgbClr val="000000"/>
                </a:solidFill>
              </a:defRPr>
            </a:lvl2pPr>
            <a:lvl3pPr marL="822960" indent="-228600">
              <a:spcBef>
                <a:spcPts val="0"/>
              </a:spcBef>
              <a:spcAft>
                <a:spcPts val="1300"/>
              </a:spcAft>
              <a:buClr>
                <a:srgbClr val="000000"/>
              </a:buClr>
              <a:buSzPct val="77000"/>
              <a:buFont typeface="Arial" panose="020B0604020202020204" pitchFamily="34" charset="0"/>
              <a:buChar char="•"/>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60099"/>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26pt</a:t>
            </a:r>
          </a:p>
        </p:txBody>
      </p:sp>
    </p:spTree>
    <p:extLst>
      <p:ext uri="{BB962C8B-B14F-4D97-AF65-F5344CB8AC3E}">
        <p14:creationId xmlns:p14="http://schemas.microsoft.com/office/powerpoint/2010/main" val="2775974138"/>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2258585605"/>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59"/>
            <a:ext cx="5667374"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2290361164"/>
      </p:ext>
    </p:extLst>
  </p:cSld>
  <p:clrMapOvr>
    <a:masterClrMapping/>
  </p:clrMapOvr>
  <p:transition>
    <p:fade/>
  </p:transition>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4" y="2178050"/>
            <a:ext cx="3705225" cy="2635250"/>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367214" y="2178050"/>
            <a:ext cx="3695700" cy="2635250"/>
          </a:xfrm>
          <a:blipFill>
            <a:blip r:embed="rId3"/>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289925" y="2178049"/>
            <a:ext cx="3706871" cy="2635251"/>
          </a:xfrm>
          <a:blipFill>
            <a:blip r:embed="rId4"/>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34975" y="5026024"/>
            <a:ext cx="3703320"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367211" y="5026024"/>
            <a:ext cx="369570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289926" y="5026024"/>
            <a:ext cx="370332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1241791128"/>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102350" y="2188559"/>
            <a:ext cx="5895975" cy="3831241"/>
          </a:xfrm>
        </p:spPr>
        <p:txBody>
          <a:bodyPr anchor="ctr">
            <a:noAutofit/>
          </a:bodyPr>
          <a:lstStyle>
            <a:lvl1pPr algn="ctr">
              <a:defRPr sz="2000">
                <a:latin typeface="+mj-lt"/>
              </a:defRPr>
            </a:lvl1pPr>
          </a:lstStyle>
          <a:p>
            <a:r>
              <a:rPr lang="en-US" dirty="0"/>
              <a:t>Drop photo here</a:t>
            </a:r>
          </a:p>
        </p:txBody>
      </p:sp>
      <p:sp>
        <p:nvSpPr>
          <p:cNvPr id="4" name="Text Placeholder 3"/>
          <p:cNvSpPr>
            <a:spLocks noGrp="1"/>
          </p:cNvSpPr>
          <p:nvPr>
            <p:ph type="body" sz="quarter" idx="10" hasCustomPrompt="1"/>
          </p:nvPr>
        </p:nvSpPr>
        <p:spPr>
          <a:xfrm>
            <a:off x="434975" y="2188559"/>
            <a:ext cx="5241206"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1215560209"/>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5" y="1631569"/>
            <a:ext cx="3705225"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09"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6" name="Rectangle 5"/>
          <p:cNvSpPr/>
          <p:nvPr userDrawn="1"/>
        </p:nvSpPr>
        <p:spPr bwMode="auto">
          <a:xfrm>
            <a:off x="4367213" y="1631569"/>
            <a:ext cx="3695702"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1631569"/>
            <a:ext cx="3708398"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770907"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5" y="5026024"/>
            <a:ext cx="3700401"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2" y="5026024"/>
            <a:ext cx="3695701"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5" y="5026024"/>
            <a:ext cx="3708401"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1793561612"/>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91701"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339460"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87218"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34976"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86136" y="2178050"/>
            <a:ext cx="1604304"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926445"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6" y="5026024"/>
            <a:ext cx="2706624"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8" y="5026024"/>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0" y="5026024"/>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878687"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830928"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91701" y="5026024"/>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2725893755"/>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4975" y="2178049"/>
            <a:ext cx="11563350" cy="4373564"/>
          </a:xfrm>
        </p:spPr>
        <p:txBody>
          <a:bodyPr bIns="1737360" anchor="ctr">
            <a:noAutofit/>
          </a:bodyPr>
          <a:lstStyle>
            <a:lvl1pPr algn="ctr">
              <a:defRPr sz="2000">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4002882440"/>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rgbClr val="000000"/>
                </a:solidFill>
              </a:defRPr>
            </a:lvl1pPr>
          </a:lstStyle>
          <a:p>
            <a:pPr marL="0" lvl="0">
              <a:lnSpc>
                <a:spcPts val="5600"/>
              </a:lnSpc>
            </a:pPr>
            <a:r>
              <a:rPr lang="en-US" dirty="0"/>
              <a:t>Section title</a:t>
            </a:r>
          </a:p>
        </p:txBody>
      </p:sp>
    </p:spTree>
    <p:extLst>
      <p:ext uri="{BB962C8B-B14F-4D97-AF65-F5344CB8AC3E}">
        <p14:creationId xmlns:p14="http://schemas.microsoft.com/office/powerpoint/2010/main" val="24776421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chemeClr val="tx2"/>
                </a:solidFill>
              </a:defRPr>
            </a:lvl1pPr>
          </a:lstStyle>
          <a:p>
            <a:pPr marL="0" lvl="0">
              <a:lnSpc>
                <a:spcPts val="5600"/>
              </a:lnSpc>
            </a:pPr>
            <a:r>
              <a:rPr lang="en-US" dirty="0"/>
              <a:t>Section title</a:t>
            </a:r>
          </a:p>
        </p:txBody>
      </p:sp>
    </p:spTree>
    <p:extLst>
      <p:ext uri="{BB962C8B-B14F-4D97-AF65-F5344CB8AC3E}">
        <p14:creationId xmlns:p14="http://schemas.microsoft.com/office/powerpoint/2010/main" val="17449442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39" y="449264"/>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107208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4704" cy="6994521"/>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rgbClr val="000000"/>
                </a:solidFill>
              </a:defRPr>
            </a:lvl1pPr>
          </a:lstStyle>
          <a:p>
            <a:pPr marL="0" lvl="0">
              <a:lnSpc>
                <a:spcPts val="5600"/>
              </a:lnSpc>
            </a:pPr>
            <a:r>
              <a:rPr lang="en-US" dirty="0"/>
              <a:t>Section title</a:t>
            </a:r>
          </a:p>
        </p:txBody>
      </p:sp>
    </p:spTree>
    <p:extLst>
      <p:ext uri="{BB962C8B-B14F-4D97-AF65-F5344CB8AC3E}">
        <p14:creationId xmlns:p14="http://schemas.microsoft.com/office/powerpoint/2010/main" val="40146608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083814"/>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4975" y="1866136"/>
            <a:ext cx="7627938" cy="1502728"/>
          </a:xfrm>
          <a:noFill/>
        </p:spPr>
        <p:txBody>
          <a:bodyPr lIns="0" tIns="0" rIns="0" bIns="0" anchor="t" anchorCtr="0"/>
          <a:lstStyle>
            <a:lvl1pPr>
              <a:lnSpc>
                <a:spcPct val="100000"/>
              </a:lnSpc>
              <a:spcAft>
                <a:spcPts val="1300"/>
              </a:spcAft>
              <a:defRPr sz="2600" spc="-150"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240462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8"/>
          </a:xfrm>
          <a:noFill/>
        </p:spPr>
        <p:txBody>
          <a:bodyPr lIns="0" tIns="0" rIns="0" bIns="0" anchor="t" anchorCtr="0"/>
          <a:lstStyle>
            <a:lvl1pPr>
              <a:lnSpc>
                <a:spcPct val="100000"/>
              </a:lnSpc>
              <a:spcAft>
                <a:spcPts val="1300"/>
              </a:spcAft>
              <a:defRPr sz="2600" spc="-150"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366182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Main Intro Slide">
    <p:spTree>
      <p:nvGrpSpPr>
        <p:cNvPr id="1" name=""/>
        <p:cNvGrpSpPr/>
        <p:nvPr/>
      </p:nvGrpSpPr>
      <p:grpSpPr>
        <a:xfrm>
          <a:off x="0" y="0"/>
          <a:ext cx="0" cy="0"/>
          <a:chOff x="0" y="0"/>
          <a:chExt cx="0" cy="0"/>
        </a:xfrm>
      </p:grpSpPr>
      <p:sp>
        <p:nvSpPr>
          <p:cNvPr id="6" name="Rectangle 5"/>
          <p:cNvSpPr/>
          <p:nvPr userDrawn="1"/>
        </p:nvSpPr>
        <p:spPr>
          <a:xfrm>
            <a:off x="0"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1"/>
          <p:cNvSpPr>
            <a:spLocks noGrp="1"/>
          </p:cNvSpPr>
          <p:nvPr>
            <p:ph type="ctrTitle" hasCustomPrompt="1"/>
          </p:nvPr>
        </p:nvSpPr>
        <p:spPr>
          <a:xfrm>
            <a:off x="1554560" y="920492"/>
            <a:ext cx="9327356" cy="2659345"/>
          </a:xfrm>
        </p:spPr>
        <p:txBody>
          <a:bodyPr anchor="b">
            <a:normAutofit/>
          </a:bodyPr>
          <a:lstStyle>
            <a:lvl1pPr algn="ctr">
              <a:defRPr sz="4488" b="1" i="0">
                <a:solidFill>
                  <a:srgbClr val="28327F"/>
                </a:solidFill>
                <a:latin typeface="Helvetica" charset="0"/>
                <a:ea typeface="Helvetica" charset="0"/>
                <a:cs typeface="Helvetica" charset="0"/>
              </a:defRPr>
            </a:lvl1pPr>
          </a:lstStyle>
          <a:p>
            <a:r>
              <a:rPr lang="en-US"/>
              <a:t>Click to edit title</a:t>
            </a:r>
          </a:p>
        </p:txBody>
      </p:sp>
      <p:sp>
        <p:nvSpPr>
          <p:cNvPr id="3" name="Subtitle 2"/>
          <p:cNvSpPr>
            <a:spLocks noGrp="1"/>
          </p:cNvSpPr>
          <p:nvPr>
            <p:ph type="subTitle" idx="1"/>
          </p:nvPr>
        </p:nvSpPr>
        <p:spPr>
          <a:xfrm>
            <a:off x="1554560" y="3673745"/>
            <a:ext cx="9327356" cy="407908"/>
          </a:xfrm>
        </p:spPr>
        <p:txBody>
          <a:bodyPr/>
          <a:lstStyle>
            <a:lvl1pPr marL="0" indent="0" algn="ctr">
              <a:buNone/>
              <a:defRPr sz="2448" b="0" i="0">
                <a:solidFill>
                  <a:schemeClr val="tx1">
                    <a:lumMod val="85000"/>
                    <a:lumOff val="15000"/>
                  </a:schemeClr>
                </a:solidFill>
                <a:latin typeface="Helvetica Light" charset="0"/>
                <a:ea typeface="Helvetica Light" charset="0"/>
                <a:cs typeface="Helvetica Light" charset="0"/>
              </a:defRPr>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14" name="Text Placeholder 13"/>
          <p:cNvSpPr>
            <a:spLocks noGrp="1"/>
          </p:cNvSpPr>
          <p:nvPr>
            <p:ph type="body" sz="quarter" idx="10" hasCustomPrompt="1"/>
          </p:nvPr>
        </p:nvSpPr>
        <p:spPr>
          <a:xfrm>
            <a:off x="1554560" y="4264067"/>
            <a:ext cx="9327356" cy="398299"/>
          </a:xfrm>
        </p:spPr>
        <p:txBody>
          <a:bodyPr>
            <a:normAutofit/>
          </a:bodyPr>
          <a:lstStyle>
            <a:lvl1pPr marL="0" indent="0" algn="ctr">
              <a:buNone/>
              <a:defRPr sz="1428" baseline="0"/>
            </a:lvl1pPr>
          </a:lstStyle>
          <a:p>
            <a:pPr lvl="0"/>
            <a:r>
              <a:rPr lang="en-US" sz="1428"/>
              <a:t>Insert date here</a:t>
            </a:r>
            <a:endParaRPr lang="en-US"/>
          </a:p>
        </p:txBody>
      </p:sp>
      <p:pic>
        <p:nvPicPr>
          <p:cNvPr id="8" name="Picture 7" descr="A picture containing drawing&#10;&#10;Description automatically generated">
            <a:extLst>
              <a:ext uri="{FF2B5EF4-FFF2-40B4-BE49-F238E27FC236}">
                <a16:creationId xmlns:a16="http://schemas.microsoft.com/office/drawing/2014/main" id="{FDBEB44B-658C-2F45-91D0-5D3992918560}"/>
              </a:ext>
            </a:extLst>
          </p:cNvPr>
          <p:cNvPicPr>
            <a:picLocks noChangeAspect="1"/>
          </p:cNvPicPr>
          <p:nvPr userDrawn="1"/>
        </p:nvPicPr>
        <p:blipFill>
          <a:blip r:embed="rId2"/>
          <a:stretch>
            <a:fillRect/>
          </a:stretch>
        </p:blipFill>
        <p:spPr>
          <a:xfrm>
            <a:off x="9372473" y="639343"/>
            <a:ext cx="2777357" cy="973788"/>
          </a:xfrm>
          <a:prstGeom prst="rect">
            <a:avLst/>
          </a:prstGeom>
        </p:spPr>
      </p:pic>
    </p:spTree>
    <p:extLst>
      <p:ext uri="{BB962C8B-B14F-4D97-AF65-F5344CB8AC3E}">
        <p14:creationId xmlns:p14="http://schemas.microsoft.com/office/powerpoint/2010/main" val="34518627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72" b="1" i="0">
                <a:latin typeface="Helvetica" charset="0"/>
                <a:ea typeface="Helvetica" charset="0"/>
                <a:cs typeface="Helvetica" charset="0"/>
              </a:defRPr>
            </a:lvl1pPr>
          </a:lstStyle>
          <a:p>
            <a:r>
              <a:rPr lang="en-US"/>
              <a:t>Click to edit Master title style</a:t>
            </a:r>
          </a:p>
        </p:txBody>
      </p:sp>
      <p:sp>
        <p:nvSpPr>
          <p:cNvPr id="3" name="Content Placeholder 2"/>
          <p:cNvSpPr>
            <a:spLocks noGrp="1"/>
          </p:cNvSpPr>
          <p:nvPr>
            <p:ph idx="1"/>
          </p:nvPr>
        </p:nvSpPr>
        <p:spPr/>
        <p:txBody>
          <a:bodyPr/>
          <a:lstStyle>
            <a:lvl1pPr marL="0" indent="0">
              <a:buNone/>
              <a:defRPr b="0" i="0">
                <a:solidFill>
                  <a:schemeClr val="tx1">
                    <a:lumMod val="85000"/>
                    <a:lumOff val="15000"/>
                  </a:schemeClr>
                </a:solidFill>
                <a:latin typeface="Helvetica Light" charset="0"/>
                <a:ea typeface="Helvetica Light" charset="0"/>
                <a:cs typeface="Helvetica Light" charset="0"/>
              </a:defRPr>
            </a:lvl1pPr>
            <a:lvl2pPr marL="466298" indent="0">
              <a:buNone/>
              <a:defRPr b="0" i="0">
                <a:solidFill>
                  <a:schemeClr val="tx1">
                    <a:lumMod val="85000"/>
                    <a:lumOff val="15000"/>
                  </a:schemeClr>
                </a:solidFill>
                <a:latin typeface="Helvetica Light" charset="0"/>
                <a:ea typeface="Helvetica Light" charset="0"/>
                <a:cs typeface="Helvetica Light" charset="0"/>
              </a:defRPr>
            </a:lvl2pPr>
            <a:lvl3pPr marL="932597" indent="0">
              <a:buNone/>
              <a:defRPr b="0" i="0">
                <a:solidFill>
                  <a:schemeClr val="tx1">
                    <a:lumMod val="85000"/>
                    <a:lumOff val="15000"/>
                  </a:schemeClr>
                </a:solidFill>
                <a:latin typeface="Helvetica Light" charset="0"/>
                <a:ea typeface="Helvetica Light" charset="0"/>
                <a:cs typeface="Helvetica Light" charset="0"/>
              </a:defRPr>
            </a:lvl3pPr>
            <a:lvl4pPr marL="1398895" indent="0">
              <a:buNone/>
              <a:defRPr b="0" i="0">
                <a:solidFill>
                  <a:schemeClr val="tx1">
                    <a:lumMod val="85000"/>
                    <a:lumOff val="15000"/>
                  </a:schemeClr>
                </a:solidFill>
                <a:latin typeface="Helvetica Light" charset="0"/>
                <a:ea typeface="Helvetica Light" charset="0"/>
                <a:cs typeface="Helvetica Light" charset="0"/>
              </a:defRPr>
            </a:lvl4pPr>
            <a:lvl5pPr marL="1865193" indent="0">
              <a:buNone/>
              <a:defRPr b="0" i="0">
                <a:solidFill>
                  <a:schemeClr val="tx1">
                    <a:lumMod val="85000"/>
                    <a:lumOff val="15000"/>
                  </a:schemeClr>
                </a:solidFill>
                <a:latin typeface="Helvetica Light" charset="0"/>
                <a:ea typeface="Helvetica Light" charset="0"/>
                <a:cs typeface="Helvetica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104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itle and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6130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ody copy only">
    <p:spTree>
      <p:nvGrpSpPr>
        <p:cNvPr id="1" name=""/>
        <p:cNvGrpSpPr/>
        <p:nvPr/>
      </p:nvGrpSpPr>
      <p:grpSpPr>
        <a:xfrm>
          <a:off x="0" y="0"/>
          <a:ext cx="0" cy="0"/>
          <a:chOff x="0" y="0"/>
          <a:chExt cx="0" cy="0"/>
        </a:xfrm>
      </p:grpSpPr>
      <p:sp>
        <p:nvSpPr>
          <p:cNvPr id="4" name="Content Placeholder 2"/>
          <p:cNvSpPr>
            <a:spLocks noGrp="1"/>
          </p:cNvSpPr>
          <p:nvPr>
            <p:ph idx="1"/>
          </p:nvPr>
        </p:nvSpPr>
        <p:spPr>
          <a:xfrm>
            <a:off x="855008" y="1861968"/>
            <a:ext cx="10726460" cy="4631714"/>
          </a:xfrm>
        </p:spPr>
        <p:txBody>
          <a:bodyPr/>
          <a:lstStyle>
            <a:lvl1pPr marL="0" indent="0">
              <a:buNone/>
              <a:defRPr b="0" i="0">
                <a:solidFill>
                  <a:schemeClr val="tx1">
                    <a:lumMod val="85000"/>
                    <a:lumOff val="15000"/>
                  </a:schemeClr>
                </a:solidFill>
                <a:latin typeface="Helvetica Light" charset="0"/>
                <a:ea typeface="Helvetica Light" charset="0"/>
                <a:cs typeface="Helvetica Light" charset="0"/>
              </a:defRPr>
            </a:lvl1pPr>
            <a:lvl2pPr marL="466298" indent="0">
              <a:buNone/>
              <a:defRPr b="0" i="0">
                <a:solidFill>
                  <a:schemeClr val="tx1">
                    <a:lumMod val="85000"/>
                    <a:lumOff val="15000"/>
                  </a:schemeClr>
                </a:solidFill>
                <a:latin typeface="Helvetica Light" charset="0"/>
                <a:ea typeface="Helvetica Light" charset="0"/>
                <a:cs typeface="Helvetica Light" charset="0"/>
              </a:defRPr>
            </a:lvl2pPr>
            <a:lvl3pPr marL="932597" indent="0">
              <a:buNone/>
              <a:defRPr b="0" i="0">
                <a:solidFill>
                  <a:schemeClr val="tx1">
                    <a:lumMod val="85000"/>
                    <a:lumOff val="15000"/>
                  </a:schemeClr>
                </a:solidFill>
                <a:latin typeface="Helvetica Light" charset="0"/>
                <a:ea typeface="Helvetica Light" charset="0"/>
                <a:cs typeface="Helvetica Light" charset="0"/>
              </a:defRPr>
            </a:lvl3pPr>
            <a:lvl4pPr marL="1398895" indent="0">
              <a:buNone/>
              <a:defRPr b="0" i="0">
                <a:solidFill>
                  <a:schemeClr val="tx1">
                    <a:lumMod val="85000"/>
                    <a:lumOff val="15000"/>
                  </a:schemeClr>
                </a:solidFill>
                <a:latin typeface="Helvetica Light" charset="0"/>
                <a:ea typeface="Helvetica Light" charset="0"/>
                <a:cs typeface="Helvetica Light" charset="0"/>
              </a:defRPr>
            </a:lvl4pPr>
            <a:lvl5pPr marL="1865193" indent="0">
              <a:buNone/>
              <a:defRPr b="0" i="0">
                <a:solidFill>
                  <a:schemeClr val="tx1">
                    <a:lumMod val="85000"/>
                    <a:lumOff val="15000"/>
                  </a:schemeClr>
                </a:solidFill>
                <a:latin typeface="Helvetica Light" charset="0"/>
                <a:ea typeface="Helvetica Light" charset="0"/>
                <a:cs typeface="Helvetica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3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Image and title divider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6" name="Title 1"/>
          <p:cNvSpPr>
            <a:spLocks noGrp="1"/>
          </p:cNvSpPr>
          <p:nvPr>
            <p:ph type="ctrTitle" hasCustomPrompt="1"/>
          </p:nvPr>
        </p:nvSpPr>
        <p:spPr>
          <a:xfrm>
            <a:off x="1542445" y="4300338"/>
            <a:ext cx="9327356" cy="1731304"/>
          </a:xfrm>
        </p:spPr>
        <p:txBody>
          <a:bodyPr anchor="ctr">
            <a:normAutofit/>
          </a:bodyPr>
          <a:lstStyle>
            <a:lvl1pPr algn="ctr">
              <a:defRPr sz="4488" b="1" i="0">
                <a:solidFill>
                  <a:schemeClr val="bg1"/>
                </a:solidFill>
                <a:latin typeface="Helvetica" charset="0"/>
                <a:ea typeface="Helvetica" charset="0"/>
                <a:cs typeface="Helvetica" charset="0"/>
              </a:defRPr>
            </a:lvl1pPr>
          </a:lstStyle>
          <a:p>
            <a:r>
              <a:rPr lang="en-US"/>
              <a:t>Click to edit title</a:t>
            </a:r>
          </a:p>
        </p:txBody>
      </p:sp>
      <p:pic>
        <p:nvPicPr>
          <p:cNvPr id="8" name="Picture 7" descr="A picture containing logo&#10;&#10;Description automatically generated">
            <a:extLst>
              <a:ext uri="{FF2B5EF4-FFF2-40B4-BE49-F238E27FC236}">
                <a16:creationId xmlns:a16="http://schemas.microsoft.com/office/drawing/2014/main" id="{984E138C-C541-6E45-8DC2-DDEBFF63234D}"/>
              </a:ext>
            </a:extLst>
          </p:cNvPr>
          <p:cNvPicPr>
            <a:picLocks noChangeAspect="1"/>
          </p:cNvPicPr>
          <p:nvPr userDrawn="1"/>
        </p:nvPicPr>
        <p:blipFill>
          <a:blip r:embed="rId3"/>
          <a:stretch>
            <a:fillRect/>
          </a:stretch>
        </p:blipFill>
        <p:spPr>
          <a:xfrm>
            <a:off x="9269124" y="623868"/>
            <a:ext cx="2772911" cy="972229"/>
          </a:xfrm>
          <a:prstGeom prst="rect">
            <a:avLst/>
          </a:prstGeom>
        </p:spPr>
      </p:pic>
    </p:spTree>
    <p:extLst>
      <p:ext uri="{BB962C8B-B14F-4D97-AF65-F5344CB8AC3E}">
        <p14:creationId xmlns:p14="http://schemas.microsoft.com/office/powerpoint/2010/main" val="20129407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Image and title divider 7">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6" name="Title 1"/>
          <p:cNvSpPr>
            <a:spLocks noGrp="1"/>
          </p:cNvSpPr>
          <p:nvPr>
            <p:ph type="ctrTitle" hasCustomPrompt="1"/>
          </p:nvPr>
        </p:nvSpPr>
        <p:spPr>
          <a:xfrm>
            <a:off x="1542445" y="4300338"/>
            <a:ext cx="9327356" cy="1731304"/>
          </a:xfrm>
        </p:spPr>
        <p:txBody>
          <a:bodyPr anchor="ctr">
            <a:normAutofit/>
          </a:bodyPr>
          <a:lstStyle>
            <a:lvl1pPr algn="ctr">
              <a:defRPr sz="4488" b="1" i="0">
                <a:solidFill>
                  <a:schemeClr val="bg1"/>
                </a:solidFill>
                <a:latin typeface="Helvetica" charset="0"/>
                <a:ea typeface="Helvetica" charset="0"/>
                <a:cs typeface="Helvetica" charset="0"/>
              </a:defRPr>
            </a:lvl1pPr>
          </a:lstStyle>
          <a:p>
            <a:r>
              <a:rPr lang="en-US"/>
              <a:t>Click to edit title</a:t>
            </a:r>
          </a:p>
        </p:txBody>
      </p:sp>
      <p:pic>
        <p:nvPicPr>
          <p:cNvPr id="8" name="Picture 7" descr="A picture containing logo&#10;&#10;Description automatically generated">
            <a:extLst>
              <a:ext uri="{FF2B5EF4-FFF2-40B4-BE49-F238E27FC236}">
                <a16:creationId xmlns:a16="http://schemas.microsoft.com/office/drawing/2014/main" id="{68FC2084-A88F-1B48-BF14-1FBA3E0B0C2B}"/>
              </a:ext>
            </a:extLst>
          </p:cNvPr>
          <p:cNvPicPr>
            <a:picLocks noChangeAspect="1"/>
          </p:cNvPicPr>
          <p:nvPr userDrawn="1"/>
        </p:nvPicPr>
        <p:blipFill>
          <a:blip r:embed="rId3"/>
          <a:stretch>
            <a:fillRect/>
          </a:stretch>
        </p:blipFill>
        <p:spPr>
          <a:xfrm>
            <a:off x="9269124" y="623868"/>
            <a:ext cx="2772911" cy="972229"/>
          </a:xfrm>
          <a:prstGeom prst="rect">
            <a:avLst/>
          </a:prstGeom>
        </p:spPr>
      </p:pic>
    </p:spTree>
    <p:extLst>
      <p:ext uri="{BB962C8B-B14F-4D97-AF65-F5344CB8AC3E}">
        <p14:creationId xmlns:p14="http://schemas.microsoft.com/office/powerpoint/2010/main" val="4019055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Image and title divider 8">
    <p:spTree>
      <p:nvGrpSpPr>
        <p:cNvPr id="1" name=""/>
        <p:cNvGrpSpPr/>
        <p:nvPr/>
      </p:nvGrpSpPr>
      <p:grpSpPr>
        <a:xfrm>
          <a:off x="0" y="0"/>
          <a:ext cx="0" cy="0"/>
          <a:chOff x="0" y="0"/>
          <a:chExt cx="0" cy="0"/>
        </a:xfrm>
      </p:grpSpPr>
      <p:sp>
        <p:nvSpPr>
          <p:cNvPr id="5" name="Rectangle 4"/>
          <p:cNvSpPr/>
          <p:nvPr userDrawn="1"/>
        </p:nvSpPr>
        <p:spPr>
          <a:xfrm>
            <a:off x="0" y="0"/>
            <a:ext cx="12436475" cy="699452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8" name="Picture 7" descr="A picture containing logo&#10;&#10;Description automatically generated">
            <a:extLst>
              <a:ext uri="{FF2B5EF4-FFF2-40B4-BE49-F238E27FC236}">
                <a16:creationId xmlns:a16="http://schemas.microsoft.com/office/drawing/2014/main" id="{F6F85AB9-CA05-9345-AA69-D761A75618C2}"/>
              </a:ext>
            </a:extLst>
          </p:cNvPr>
          <p:cNvPicPr>
            <a:picLocks noChangeAspect="1"/>
          </p:cNvPicPr>
          <p:nvPr userDrawn="1"/>
        </p:nvPicPr>
        <p:blipFill>
          <a:blip r:embed="rId2"/>
          <a:stretch>
            <a:fillRect/>
          </a:stretch>
        </p:blipFill>
        <p:spPr>
          <a:xfrm>
            <a:off x="9465629" y="604587"/>
            <a:ext cx="2808345" cy="98465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6" name="Title 1"/>
          <p:cNvSpPr>
            <a:spLocks noGrp="1"/>
          </p:cNvSpPr>
          <p:nvPr>
            <p:ph type="ctrTitle" hasCustomPrompt="1"/>
          </p:nvPr>
        </p:nvSpPr>
        <p:spPr>
          <a:xfrm>
            <a:off x="1542445" y="4300338"/>
            <a:ext cx="9327356" cy="1731304"/>
          </a:xfrm>
        </p:spPr>
        <p:txBody>
          <a:bodyPr anchor="ctr">
            <a:normAutofit/>
          </a:bodyPr>
          <a:lstStyle>
            <a:lvl1pPr algn="ctr">
              <a:defRPr sz="4488" b="1" i="0">
                <a:solidFill>
                  <a:schemeClr val="bg1"/>
                </a:solidFill>
                <a:latin typeface="Helvetica" charset="0"/>
                <a:ea typeface="Helvetica" charset="0"/>
                <a:cs typeface="Helvetica" charset="0"/>
              </a:defRPr>
            </a:lvl1pPr>
          </a:lstStyle>
          <a:p>
            <a:r>
              <a:rPr lang="en-US"/>
              <a:t>Click to edit title</a:t>
            </a:r>
          </a:p>
        </p:txBody>
      </p:sp>
      <p:pic>
        <p:nvPicPr>
          <p:cNvPr id="9" name="Picture 8" descr="A picture containing logo&#10;&#10;Description automatically generated">
            <a:extLst>
              <a:ext uri="{FF2B5EF4-FFF2-40B4-BE49-F238E27FC236}">
                <a16:creationId xmlns:a16="http://schemas.microsoft.com/office/drawing/2014/main" id="{89B20529-B6D2-6949-8929-F7F619A5AE57}"/>
              </a:ext>
            </a:extLst>
          </p:cNvPr>
          <p:cNvPicPr>
            <a:picLocks noChangeAspect="1"/>
          </p:cNvPicPr>
          <p:nvPr userDrawn="1"/>
        </p:nvPicPr>
        <p:blipFill>
          <a:blip r:embed="rId2"/>
          <a:stretch>
            <a:fillRect/>
          </a:stretch>
        </p:blipFill>
        <p:spPr>
          <a:xfrm>
            <a:off x="9269124" y="623868"/>
            <a:ext cx="2772911" cy="972229"/>
          </a:xfrm>
          <a:prstGeom prst="rect">
            <a:avLst/>
          </a:prstGeom>
        </p:spPr>
      </p:pic>
    </p:spTree>
    <p:extLst>
      <p:ext uri="{BB962C8B-B14F-4D97-AF65-F5344CB8AC3E}">
        <p14:creationId xmlns:p14="http://schemas.microsoft.com/office/powerpoint/2010/main" val="64028780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Image and title divider 9">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
        <p:nvSpPr>
          <p:cNvPr id="6" name="Title 1"/>
          <p:cNvSpPr>
            <a:spLocks noGrp="1"/>
          </p:cNvSpPr>
          <p:nvPr>
            <p:ph type="ctrTitle" hasCustomPrompt="1"/>
          </p:nvPr>
        </p:nvSpPr>
        <p:spPr>
          <a:xfrm>
            <a:off x="1542445" y="4300338"/>
            <a:ext cx="9327356" cy="1731304"/>
          </a:xfrm>
        </p:spPr>
        <p:txBody>
          <a:bodyPr anchor="ctr">
            <a:normAutofit/>
          </a:bodyPr>
          <a:lstStyle>
            <a:lvl1pPr algn="ctr">
              <a:defRPr sz="4488" b="1" i="0">
                <a:solidFill>
                  <a:schemeClr val="bg1"/>
                </a:solidFill>
                <a:latin typeface="Helvetica" charset="0"/>
                <a:ea typeface="Helvetica" charset="0"/>
                <a:cs typeface="Helvetica" charset="0"/>
              </a:defRPr>
            </a:lvl1pPr>
          </a:lstStyle>
          <a:p>
            <a:r>
              <a:rPr lang="en-US"/>
              <a:t>Click to edit title</a:t>
            </a:r>
          </a:p>
        </p:txBody>
      </p:sp>
      <p:pic>
        <p:nvPicPr>
          <p:cNvPr id="8" name="Picture 7" descr="A picture containing logo&#10;&#10;Description automatically generated">
            <a:extLst>
              <a:ext uri="{FF2B5EF4-FFF2-40B4-BE49-F238E27FC236}">
                <a16:creationId xmlns:a16="http://schemas.microsoft.com/office/drawing/2014/main" id="{4A140FEB-2C6D-1C48-AB01-6439560C89EA}"/>
              </a:ext>
            </a:extLst>
          </p:cNvPr>
          <p:cNvPicPr>
            <a:picLocks noChangeAspect="1"/>
          </p:cNvPicPr>
          <p:nvPr userDrawn="1"/>
        </p:nvPicPr>
        <p:blipFill>
          <a:blip r:embed="rId3"/>
          <a:stretch>
            <a:fillRect/>
          </a:stretch>
        </p:blipFill>
        <p:spPr>
          <a:xfrm>
            <a:off x="9269124" y="623868"/>
            <a:ext cx="2772911" cy="972229"/>
          </a:xfrm>
          <a:prstGeom prst="rect">
            <a:avLst/>
          </a:prstGeom>
        </p:spPr>
      </p:pic>
    </p:spTree>
    <p:extLst>
      <p:ext uri="{BB962C8B-B14F-4D97-AF65-F5344CB8AC3E}">
        <p14:creationId xmlns:p14="http://schemas.microsoft.com/office/powerpoint/2010/main" val="38860359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20715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py only with bullets">
    <p:spTree>
      <p:nvGrpSpPr>
        <p:cNvPr id="1" name=""/>
        <p:cNvGrpSpPr/>
        <p:nvPr/>
      </p:nvGrpSpPr>
      <p:grpSpPr>
        <a:xfrm>
          <a:off x="0" y="0"/>
          <a:ext cx="0" cy="0"/>
          <a:chOff x="0" y="0"/>
          <a:chExt cx="0" cy="0"/>
        </a:xfrm>
      </p:grpSpPr>
      <p:sp>
        <p:nvSpPr>
          <p:cNvPr id="5" name="Content Placeholder 2"/>
          <p:cNvSpPr>
            <a:spLocks noGrp="1"/>
          </p:cNvSpPr>
          <p:nvPr>
            <p:ph idx="1"/>
          </p:nvPr>
        </p:nvSpPr>
        <p:spPr>
          <a:xfrm>
            <a:off x="855008" y="1861969"/>
            <a:ext cx="10726460" cy="4437961"/>
          </a:xfrm>
        </p:spPr>
        <p:txBody>
          <a:bodyPr/>
          <a:lstStyle>
            <a:lvl1pPr marL="466298" indent="-466298">
              <a:buFont typeface="Arial" charset="0"/>
              <a:buChar char="•"/>
              <a:defRPr b="0" i="0">
                <a:solidFill>
                  <a:schemeClr val="tx1">
                    <a:lumMod val="85000"/>
                    <a:lumOff val="15000"/>
                  </a:schemeClr>
                </a:solidFill>
                <a:latin typeface="Helvetica Light" charset="0"/>
                <a:ea typeface="Helvetica Light" charset="0"/>
                <a:cs typeface="Helvetica Light" charset="0"/>
              </a:defRPr>
            </a:lvl1pPr>
            <a:lvl2pPr marL="816022" indent="-349724">
              <a:buFont typeface="Arial" charset="0"/>
              <a:buChar char="•"/>
              <a:defRPr b="0" i="0">
                <a:solidFill>
                  <a:schemeClr val="tx1">
                    <a:lumMod val="85000"/>
                    <a:lumOff val="15000"/>
                  </a:schemeClr>
                </a:solidFill>
                <a:latin typeface="Helvetica Light" charset="0"/>
                <a:ea typeface="Helvetica Light" charset="0"/>
                <a:cs typeface="Helvetica Light" charset="0"/>
              </a:defRPr>
            </a:lvl2pPr>
            <a:lvl3pPr marL="1282320" indent="-349724">
              <a:buFont typeface="Arial" charset="0"/>
              <a:buChar char="•"/>
              <a:defRPr b="0" i="0">
                <a:solidFill>
                  <a:schemeClr val="tx1">
                    <a:lumMod val="85000"/>
                    <a:lumOff val="15000"/>
                  </a:schemeClr>
                </a:solidFill>
                <a:latin typeface="Helvetica Light" charset="0"/>
                <a:ea typeface="Helvetica Light" charset="0"/>
                <a:cs typeface="Helvetica Light" charset="0"/>
              </a:defRPr>
            </a:lvl3pPr>
            <a:lvl4pPr marL="1690331" indent="-291436">
              <a:buFont typeface="Arial" charset="0"/>
              <a:buChar char="•"/>
              <a:defRPr b="0" i="0">
                <a:solidFill>
                  <a:schemeClr val="tx1">
                    <a:lumMod val="85000"/>
                    <a:lumOff val="15000"/>
                  </a:schemeClr>
                </a:solidFill>
                <a:latin typeface="Helvetica Light" charset="0"/>
                <a:ea typeface="Helvetica Light" charset="0"/>
                <a:cs typeface="Helvetica Light" charset="0"/>
              </a:defRPr>
            </a:lvl4pPr>
            <a:lvl5pPr marL="2156630" indent="-291436">
              <a:buFont typeface="Arial" charset="0"/>
              <a:buChar char="•"/>
              <a:defRPr b="0" i="0">
                <a:solidFill>
                  <a:schemeClr val="tx1">
                    <a:lumMod val="85000"/>
                    <a:lumOff val="15000"/>
                  </a:schemeClr>
                </a:solidFill>
                <a:latin typeface="Helvetica Light" charset="0"/>
                <a:ea typeface="Helvetica Light" charset="0"/>
                <a:cs typeface="Helvetica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90823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 copy columns only">
    <p:spTree>
      <p:nvGrpSpPr>
        <p:cNvPr id="1" name=""/>
        <p:cNvGrpSpPr/>
        <p:nvPr/>
      </p:nvGrpSpPr>
      <p:grpSpPr>
        <a:xfrm>
          <a:off x="0" y="0"/>
          <a:ext cx="0" cy="0"/>
          <a:chOff x="0" y="0"/>
          <a:chExt cx="0" cy="0"/>
        </a:xfrm>
      </p:grpSpPr>
      <p:sp>
        <p:nvSpPr>
          <p:cNvPr id="6" name="Text Placeholder 2"/>
          <p:cNvSpPr>
            <a:spLocks noGrp="1"/>
          </p:cNvSpPr>
          <p:nvPr>
            <p:ph type="body" idx="10"/>
          </p:nvPr>
        </p:nvSpPr>
        <p:spPr>
          <a:xfrm>
            <a:off x="6463535" y="1861969"/>
            <a:ext cx="5214251" cy="4437961"/>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1"/>
          </p:nvPr>
        </p:nvSpPr>
        <p:spPr>
          <a:xfrm>
            <a:off x="859867" y="1861969"/>
            <a:ext cx="5196438" cy="4437961"/>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5187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with column and im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59867" y="1949861"/>
            <a:ext cx="5196438" cy="4510301"/>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12"/>
          </p:nvPr>
        </p:nvSpPr>
        <p:spPr>
          <a:xfrm>
            <a:off x="6711315" y="1949861"/>
            <a:ext cx="4796463" cy="4510301"/>
          </a:xfrm>
        </p:spPr>
        <p:txBody>
          <a:bodyPr/>
          <a:lstStyle/>
          <a:p>
            <a:r>
              <a:rPr lang="en-US"/>
              <a:t>Click icon to add picture</a:t>
            </a:r>
          </a:p>
        </p:txBody>
      </p:sp>
      <p:sp>
        <p:nvSpPr>
          <p:cNvPr id="4" name="Title 1"/>
          <p:cNvSpPr>
            <a:spLocks noGrp="1"/>
          </p:cNvSpPr>
          <p:nvPr>
            <p:ph type="title"/>
          </p:nvPr>
        </p:nvSpPr>
        <p:spPr>
          <a:xfrm>
            <a:off x="855008" y="372394"/>
            <a:ext cx="10726460" cy="1351952"/>
          </a:xfrm>
        </p:spPr>
        <p:txBody>
          <a:bodyPr/>
          <a:lstStyle/>
          <a:p>
            <a:r>
              <a:rPr lang="en-US"/>
              <a:t>Click to edit Master title style</a:t>
            </a:r>
          </a:p>
        </p:txBody>
      </p:sp>
    </p:spTree>
    <p:extLst>
      <p:ext uri="{BB962C8B-B14F-4D97-AF65-F5344CB8AC3E}">
        <p14:creationId xmlns:p14="http://schemas.microsoft.com/office/powerpoint/2010/main" val="22381615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py column and image">
    <p:spTree>
      <p:nvGrpSpPr>
        <p:cNvPr id="1" name=""/>
        <p:cNvGrpSpPr/>
        <p:nvPr/>
      </p:nvGrpSpPr>
      <p:grpSpPr>
        <a:xfrm>
          <a:off x="0" y="0"/>
          <a:ext cx="0" cy="0"/>
          <a:chOff x="0" y="0"/>
          <a:chExt cx="0" cy="0"/>
        </a:xfrm>
      </p:grpSpPr>
      <p:sp>
        <p:nvSpPr>
          <p:cNvPr id="9" name="Text Placeholder 6"/>
          <p:cNvSpPr>
            <a:spLocks noGrp="1"/>
          </p:cNvSpPr>
          <p:nvPr>
            <p:ph type="body" sz="quarter" idx="11"/>
          </p:nvPr>
        </p:nvSpPr>
        <p:spPr>
          <a:xfrm>
            <a:off x="859867" y="1949861"/>
            <a:ext cx="5196438" cy="4510301"/>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
          <p:cNvSpPr>
            <a:spLocks noGrp="1"/>
          </p:cNvSpPr>
          <p:nvPr>
            <p:ph type="pic" sz="quarter" idx="12"/>
          </p:nvPr>
        </p:nvSpPr>
        <p:spPr>
          <a:xfrm>
            <a:off x="6711315" y="1949861"/>
            <a:ext cx="4796463" cy="4510301"/>
          </a:xfrm>
        </p:spPr>
        <p:txBody>
          <a:bodyPr/>
          <a:lstStyle/>
          <a:p>
            <a:r>
              <a:rPr lang="en-US"/>
              <a:t>Click icon to add picture</a:t>
            </a:r>
          </a:p>
        </p:txBody>
      </p:sp>
    </p:spTree>
    <p:extLst>
      <p:ext uri="{BB962C8B-B14F-4D97-AF65-F5344CB8AC3E}">
        <p14:creationId xmlns:p14="http://schemas.microsoft.com/office/powerpoint/2010/main" val="11027555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with 3 Copy columns">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4559106" y="2119552"/>
            <a:ext cx="3246593" cy="4384447"/>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2"/>
          </p:nvPr>
        </p:nvSpPr>
        <p:spPr>
          <a:xfrm>
            <a:off x="855008" y="2119552"/>
            <a:ext cx="3246593" cy="4384447"/>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p:cNvSpPr>
            <a:spLocks noGrp="1"/>
          </p:cNvSpPr>
          <p:nvPr>
            <p:ph type="body" sz="quarter" idx="13"/>
          </p:nvPr>
        </p:nvSpPr>
        <p:spPr>
          <a:xfrm>
            <a:off x="8263203" y="2119552"/>
            <a:ext cx="3246593" cy="4384447"/>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55008" y="372394"/>
            <a:ext cx="10726460" cy="1351952"/>
          </a:xfrm>
        </p:spPr>
        <p:txBody>
          <a:bodyPr/>
          <a:lstStyle/>
          <a:p>
            <a:r>
              <a:rPr lang="en-US"/>
              <a:t>Click to edit Master title style</a:t>
            </a:r>
          </a:p>
        </p:txBody>
      </p:sp>
    </p:spTree>
    <p:extLst>
      <p:ext uri="{BB962C8B-B14F-4D97-AF65-F5344CB8AC3E}">
        <p14:creationId xmlns:p14="http://schemas.microsoft.com/office/powerpoint/2010/main" val="8424613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3 Copy columns">
    <p:spTree>
      <p:nvGrpSpPr>
        <p:cNvPr id="1" name=""/>
        <p:cNvGrpSpPr/>
        <p:nvPr/>
      </p:nvGrpSpPr>
      <p:grpSpPr>
        <a:xfrm>
          <a:off x="0" y="0"/>
          <a:ext cx="0" cy="0"/>
          <a:chOff x="0" y="0"/>
          <a:chExt cx="0" cy="0"/>
        </a:xfrm>
      </p:grpSpPr>
      <p:sp>
        <p:nvSpPr>
          <p:cNvPr id="6" name="Text Placeholder 6"/>
          <p:cNvSpPr>
            <a:spLocks noGrp="1"/>
          </p:cNvSpPr>
          <p:nvPr>
            <p:ph type="body" sz="quarter" idx="11"/>
          </p:nvPr>
        </p:nvSpPr>
        <p:spPr>
          <a:xfrm>
            <a:off x="4559106" y="2119552"/>
            <a:ext cx="3246593" cy="4384447"/>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2"/>
          </p:nvPr>
        </p:nvSpPr>
        <p:spPr>
          <a:xfrm>
            <a:off x="855008" y="2119552"/>
            <a:ext cx="3246593" cy="4384447"/>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3"/>
          </p:nvPr>
        </p:nvSpPr>
        <p:spPr>
          <a:xfrm>
            <a:off x="8263203" y="2119552"/>
            <a:ext cx="3246593" cy="4384447"/>
          </a:xfrm>
        </p:spPr>
        <p:txBody>
          <a:bodyPr/>
          <a:lstStyle>
            <a:lvl1pPr marL="0" indent="0">
              <a:buNone/>
              <a:defRPr/>
            </a:lvl1pPr>
            <a:lvl2pPr marL="466298" indent="0">
              <a:buNone/>
              <a:defRPr/>
            </a:lvl2pPr>
            <a:lvl3pPr marL="932597" indent="0">
              <a:buNone/>
              <a:defRPr/>
            </a:lvl3pPr>
            <a:lvl4pPr marL="1398895" indent="0">
              <a:buNone/>
              <a:defRPr/>
            </a:lvl4pPr>
            <a:lvl5pPr marL="186519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784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42520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966425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60385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8653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436475" cy="6994526"/>
          </a:xfrm>
          <a:prstGeom prst="rect">
            <a:avLst/>
          </a:prstGeom>
        </p:spPr>
      </p:pic>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2608380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514350" marR="0" lvl="1" indent="-514350" algn="l" defTabSz="932742" rtl="0" eaLnBrk="1" fontAlgn="auto" latinLnBrk="0" hangingPunct="1">
              <a:lnSpc>
                <a:spcPct val="90000"/>
              </a:lnSpc>
              <a:spcBef>
                <a:spcPts val="1224"/>
              </a:spcBef>
              <a:spcAft>
                <a:spcPts val="0"/>
              </a:spcAft>
              <a:buClr>
                <a:schemeClr val="tx1"/>
              </a:buClr>
              <a:buSzPct val="90000"/>
              <a:tabLst/>
            </a:pPr>
            <a:r>
              <a:rPr lang="en-US"/>
              <a:t>Second level</a:t>
            </a:r>
          </a:p>
          <a:p>
            <a:pPr marL="514350" marR="0" lvl="2" indent="-514350" algn="l" defTabSz="932742" rtl="0" eaLnBrk="1" fontAlgn="auto" latinLnBrk="0" hangingPunct="1">
              <a:lnSpc>
                <a:spcPct val="90000"/>
              </a:lnSpc>
              <a:spcBef>
                <a:spcPts val="1224"/>
              </a:spcBef>
              <a:spcAft>
                <a:spcPts val="0"/>
              </a:spcAft>
              <a:buClr>
                <a:schemeClr val="tx1"/>
              </a:buClr>
              <a:buSzPct val="90000"/>
              <a:tabLst/>
            </a:pPr>
            <a:r>
              <a:rPr lang="en-US"/>
              <a:t>Third level</a:t>
            </a:r>
          </a:p>
          <a:p>
            <a:pPr marL="514350" marR="0" lvl="3" indent="-514350" algn="l" defTabSz="932742" rtl="0" eaLnBrk="1" fontAlgn="auto" latinLnBrk="0" hangingPunct="1">
              <a:lnSpc>
                <a:spcPct val="90000"/>
              </a:lnSpc>
              <a:spcBef>
                <a:spcPts val="1224"/>
              </a:spcBef>
              <a:spcAft>
                <a:spcPts val="0"/>
              </a:spcAft>
              <a:buClr>
                <a:schemeClr val="tx1"/>
              </a:buClr>
              <a:buSzPct val="90000"/>
              <a:tabLst/>
            </a:pPr>
            <a:r>
              <a:rPr lang="en-US"/>
              <a:t>Fourth level</a:t>
            </a:r>
          </a:p>
          <a:p>
            <a:pPr marL="514350" marR="0" lvl="4" indent="-514350" algn="l" defTabSz="932742"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9259660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231775" marR="0" lvl="1"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75" marR="0" lvl="2"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75" marR="0" lvl="3"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75" marR="0" lvl="4"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11354608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237578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862372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398919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712636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244624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3077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3205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8394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4">
    <p:bg>
      <p:bgPr>
        <a:solidFill>
          <a:schemeClr val="accent2"/>
        </a:solidFill>
        <a:effectLst/>
      </p:bgPr>
    </p:bg>
    <p:spTree>
      <p:nvGrpSpPr>
        <p:cNvPr id="1" name=""/>
        <p:cNvGrpSpPr/>
        <p:nvPr/>
      </p:nvGrpSpPr>
      <p:grpSpPr>
        <a:xfrm>
          <a:off x="0" y="0"/>
          <a:ext cx="0" cy="0"/>
          <a:chOff x="0" y="0"/>
          <a:chExt cx="0" cy="0"/>
        </a:xfrm>
      </p:grpSpPr>
      <p:pic>
        <p:nvPicPr>
          <p:cNvPr id="1026" name="Picture 2" descr="C:\Users\Sarah\Documents\_SSD_Business\Clients\BridgePartners\1517_BP_BCS_Ppts_Jessica\_BCS Photos\MSC17_fastFolks_007.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bwMode="auto">
          <a:xfrm>
            <a:off x="-1" y="0"/>
            <a:ext cx="4394579" cy="2402006"/>
          </a:xfrm>
          <a:prstGeom prst="rect">
            <a:avLst/>
          </a:prstGeom>
          <a:gradFill flip="none" rotWithShape="1">
            <a:gsLst>
              <a:gs pos="0">
                <a:schemeClr val="tx1">
                  <a:alpha val="71000"/>
                </a:schemeClr>
              </a:gs>
              <a:gs pos="51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2755900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13147958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4299773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200"/>
              </a:lnSpc>
              <a:defRPr sz="2800">
                <a:solidFill>
                  <a:srgbClr val="2F2F2F"/>
                </a:solidFill>
              </a:defRPr>
            </a:lvl1pPr>
          </a:lstStyle>
          <a:p>
            <a:r>
              <a:rPr lang="en-US"/>
              <a:t>Title</a:t>
            </a:r>
          </a:p>
        </p:txBody>
      </p:sp>
    </p:spTree>
    <p:extLst>
      <p:ext uri="{BB962C8B-B14F-4D97-AF65-F5344CB8AC3E}">
        <p14:creationId xmlns:p14="http://schemas.microsoft.com/office/powerpoint/2010/main" val="284968771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ody Product">
    <p:bg>
      <p:bgPr>
        <a:solidFill>
          <a:schemeClr val="accent6"/>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1"/>
          </p:nvPr>
        </p:nvSpPr>
        <p:spPr>
          <a:xfrm>
            <a:off x="0" y="2628536"/>
            <a:ext cx="12436475" cy="683264"/>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3" name="Title 1"/>
          <p:cNvSpPr>
            <a:spLocks noGrp="1"/>
          </p:cNvSpPr>
          <p:nvPr>
            <p:ph type="ctrTitle"/>
          </p:nvPr>
        </p:nvSpPr>
        <p:spPr>
          <a:xfrm>
            <a:off x="1587" y="5940336"/>
            <a:ext cx="12434888" cy="1054190"/>
          </a:xfrm>
          <a:prstGeom prst="rect">
            <a:avLst/>
          </a:prstGeom>
          <a:noFill/>
        </p:spPr>
        <p:txBody>
          <a:bodyPr lIns="466344" tIns="0" rIns="2611526" bIns="0" anchor="ctr" anchorCtr="0">
            <a:normAutofit/>
          </a:bodyPr>
          <a:lstStyle>
            <a:lvl1pPr algn="l">
              <a:lnSpc>
                <a:spcPct val="90000"/>
              </a:lnSpc>
              <a:defRPr sz="3600">
                <a:latin typeface="Segoe UI Light"/>
                <a:cs typeface="Segoe UI Light"/>
              </a:defRPr>
            </a:lvl1pPr>
          </a:lstStyle>
          <a:p>
            <a:r>
              <a:rPr lang="en-US"/>
              <a:t>Click to edit Master title style</a:t>
            </a:r>
          </a:p>
        </p:txBody>
      </p:sp>
      <p:sp>
        <p:nvSpPr>
          <p:cNvPr id="4" name="Text Placeholder 5"/>
          <p:cNvSpPr>
            <a:spLocks noGrp="1"/>
          </p:cNvSpPr>
          <p:nvPr>
            <p:ph type="body" sz="quarter" idx="10" hasCustomPrompt="1"/>
          </p:nvPr>
        </p:nvSpPr>
        <p:spPr>
          <a:xfrm>
            <a:off x="2372358" y="706924"/>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1</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00467" y="6102166"/>
            <a:ext cx="2159328" cy="747988"/>
          </a:xfrm>
          <a:prstGeom prst="rect">
            <a:avLst/>
          </a:prstGeom>
        </p:spPr>
      </p:pic>
      <p:sp>
        <p:nvSpPr>
          <p:cNvPr id="6" name="Text Placeholder 5"/>
          <p:cNvSpPr>
            <a:spLocks noGrp="1"/>
          </p:cNvSpPr>
          <p:nvPr>
            <p:ph type="body" sz="quarter" idx="12" hasCustomPrompt="1"/>
          </p:nvPr>
        </p:nvSpPr>
        <p:spPr>
          <a:xfrm>
            <a:off x="2372358" y="1426788"/>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2</a:t>
            </a:r>
          </a:p>
        </p:txBody>
      </p:sp>
      <p:sp>
        <p:nvSpPr>
          <p:cNvPr id="7" name="Text Placeholder 5"/>
          <p:cNvSpPr>
            <a:spLocks noGrp="1"/>
          </p:cNvSpPr>
          <p:nvPr>
            <p:ph type="body" sz="quarter" idx="13" hasCustomPrompt="1"/>
          </p:nvPr>
        </p:nvSpPr>
        <p:spPr>
          <a:xfrm>
            <a:off x="2372358" y="2146650"/>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3</a:t>
            </a:r>
          </a:p>
        </p:txBody>
      </p:sp>
      <p:sp>
        <p:nvSpPr>
          <p:cNvPr id="8" name="Text Placeholder 5"/>
          <p:cNvSpPr>
            <a:spLocks noGrp="1"/>
          </p:cNvSpPr>
          <p:nvPr>
            <p:ph type="body" sz="quarter" idx="14" hasCustomPrompt="1"/>
          </p:nvPr>
        </p:nvSpPr>
        <p:spPr>
          <a:xfrm>
            <a:off x="2372358" y="2854810"/>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4</a:t>
            </a:r>
          </a:p>
        </p:txBody>
      </p:sp>
      <p:sp>
        <p:nvSpPr>
          <p:cNvPr id="9" name="Text Placeholder 5"/>
          <p:cNvSpPr>
            <a:spLocks noGrp="1"/>
          </p:cNvSpPr>
          <p:nvPr>
            <p:ph type="body" sz="quarter" idx="15" hasCustomPrompt="1"/>
          </p:nvPr>
        </p:nvSpPr>
        <p:spPr>
          <a:xfrm>
            <a:off x="2372358" y="3580524"/>
            <a:ext cx="7696757" cy="497865"/>
          </a:xfrm>
          <a:solidFill>
            <a:srgbClr val="8E007A">
              <a:alpha val="90000"/>
            </a:srgbClr>
          </a:solidFill>
        </p:spPr>
        <p:txBody>
          <a:bodyPr wrap="square" tIns="139903" rIns="186538" bIns="139903" anchor="ctr" anchorCtr="0">
            <a:spAutoFit/>
          </a:bodyPr>
          <a:lstStyle>
            <a:lvl1pPr>
              <a:lnSpc>
                <a:spcPct val="100000"/>
              </a:lnSpc>
              <a:spcBef>
                <a:spcPts val="0"/>
              </a:spcBef>
              <a:spcAft>
                <a:spcPts val="600"/>
              </a:spcAft>
              <a:defRPr sz="1400" baseline="0">
                <a:solidFill>
                  <a:schemeClr val="bg1"/>
                </a:solidFill>
              </a:defRPr>
            </a:lvl1pPr>
            <a:lvl2pPr>
              <a:defRPr sz="1400"/>
            </a:lvl2pPr>
            <a:lvl3pPr>
              <a:defRPr sz="1200"/>
            </a:lvl3pPr>
            <a:lvl4pPr>
              <a:defRPr sz="1000"/>
            </a:lvl4pPr>
            <a:lvl5pPr>
              <a:defRPr sz="1000"/>
            </a:lvl5pPr>
          </a:lstStyle>
          <a:p>
            <a:pPr lvl="0"/>
            <a:r>
              <a:rPr lang="en-US"/>
              <a:t>Text 5</a:t>
            </a:r>
          </a:p>
        </p:txBody>
      </p:sp>
      <p:sp>
        <p:nvSpPr>
          <p:cNvPr id="12" name="Subtitle 2"/>
          <p:cNvSpPr>
            <a:spLocks noGrp="1"/>
          </p:cNvSpPr>
          <p:nvPr>
            <p:ph type="subTitle" idx="1"/>
          </p:nvPr>
        </p:nvSpPr>
        <p:spPr>
          <a:xfrm>
            <a:off x="440290" y="4698396"/>
            <a:ext cx="6710150" cy="761747"/>
          </a:xfrm>
          <a:prstGeom prst="rect">
            <a:avLst/>
          </a:prstGeom>
          <a:solidFill>
            <a:srgbClr val="FFFFFF">
              <a:alpha val="90000"/>
            </a:srgbClr>
          </a:solidFill>
        </p:spPr>
        <p:txBody>
          <a:bodyPr lIns="279806" tIns="233172" rIns="279806" bIns="279806" anchor="b" anchorCtr="0">
            <a:spAutoFit/>
          </a:bodyPr>
          <a:lstStyle>
            <a:lvl1pPr marL="0" indent="0" algn="l">
              <a:lnSpc>
                <a:spcPct val="90000"/>
              </a:lnSpc>
              <a:spcBef>
                <a:spcPts val="0"/>
              </a:spcBef>
              <a:buNone/>
              <a:defRPr sz="1800">
                <a:solidFill>
                  <a:schemeClr val="accent5"/>
                </a:solidFill>
                <a:latin typeface="Segoe UI"/>
                <a:cs typeface="Segoe UI"/>
              </a:defRPr>
            </a:lvl1pPr>
            <a:lvl2pPr marL="457157" indent="0" algn="ctr">
              <a:buNone/>
              <a:defRPr>
                <a:solidFill>
                  <a:schemeClr val="tx1">
                    <a:tint val="75000"/>
                  </a:schemeClr>
                </a:solidFill>
              </a:defRPr>
            </a:lvl2pPr>
            <a:lvl3pPr marL="914314" indent="0" algn="ctr">
              <a:buNone/>
              <a:defRPr>
                <a:solidFill>
                  <a:schemeClr val="tx1">
                    <a:tint val="75000"/>
                  </a:schemeClr>
                </a:solidFill>
              </a:defRPr>
            </a:lvl3pPr>
            <a:lvl4pPr marL="1371471" indent="0" algn="ctr">
              <a:buNone/>
              <a:defRPr>
                <a:solidFill>
                  <a:schemeClr val="tx1">
                    <a:tint val="75000"/>
                  </a:schemeClr>
                </a:solidFill>
              </a:defRPr>
            </a:lvl4pPr>
            <a:lvl5pPr marL="1828628" indent="0" algn="ctr">
              <a:buNone/>
              <a:defRPr>
                <a:solidFill>
                  <a:schemeClr val="tx1">
                    <a:tint val="75000"/>
                  </a:schemeClr>
                </a:solidFill>
              </a:defRPr>
            </a:lvl5pPr>
            <a:lvl6pPr marL="2285785" indent="0" algn="ctr">
              <a:buNone/>
              <a:defRPr>
                <a:solidFill>
                  <a:schemeClr val="tx1">
                    <a:tint val="75000"/>
                  </a:schemeClr>
                </a:solidFill>
              </a:defRPr>
            </a:lvl6pPr>
            <a:lvl7pPr marL="2742942" indent="0" algn="ctr">
              <a:buNone/>
              <a:defRPr>
                <a:solidFill>
                  <a:schemeClr val="tx1">
                    <a:tint val="75000"/>
                  </a:schemeClr>
                </a:solidFill>
              </a:defRPr>
            </a:lvl7pPr>
            <a:lvl8pPr marL="3200099" indent="0" algn="ctr">
              <a:buNone/>
              <a:defRPr>
                <a:solidFill>
                  <a:schemeClr val="tx1">
                    <a:tint val="75000"/>
                  </a:schemeClr>
                </a:solidFill>
              </a:defRPr>
            </a:lvl8pPr>
            <a:lvl9pPr marL="3657256"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3144737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0" presetClass="entr" presetSubtype="0" fill="hold" nodeType="after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295840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39" y="449264"/>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571503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6994525"/>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2177165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70263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7026368"/>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400"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2"/>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spTree>
    <p:extLst>
      <p:ext uri="{BB962C8B-B14F-4D97-AF65-F5344CB8AC3E}">
        <p14:creationId xmlns:p14="http://schemas.microsoft.com/office/powerpoint/2010/main" val="3852469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960438"/>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8"/>
            <a:ext cx="3914774" cy="3862387"/>
          </a:xfrm>
        </p:spPr>
        <p:txBody>
          <a:bodyPr wrap="square" lIns="0" tIns="0" rIns="0" bIns="0">
            <a:noAutofit/>
          </a:bodyPr>
          <a:lstStyle>
            <a:lvl1pPr marL="0" indent="0" defTabSz="517525">
              <a:buNone/>
              <a:defRPr sz="1800" spc="-50" baseline="0">
                <a:solidFill>
                  <a:srgbClr val="2D78D7"/>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Tree>
    <p:extLst>
      <p:ext uri="{BB962C8B-B14F-4D97-AF65-F5344CB8AC3E}">
        <p14:creationId xmlns:p14="http://schemas.microsoft.com/office/powerpoint/2010/main" val="25464509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19804"/>
            <a:ext cx="11533187" cy="307777"/>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8" y="3214124"/>
            <a:ext cx="11533187" cy="461665"/>
          </a:xfrm>
        </p:spPr>
        <p:txBody>
          <a:bodyPr lIns="0" tIns="0" rIns="0" bIns="0"/>
          <a:lstStyle>
            <a:lvl1pPr marL="0" indent="0">
              <a:lnSpc>
                <a:spcPts val="1800"/>
              </a:lnSpc>
              <a:spcBef>
                <a:spcPts val="0"/>
              </a:spcBef>
              <a:buNone/>
              <a:defRPr sz="1400" b="1">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8" y="4477703"/>
            <a:ext cx="11533187" cy="307777"/>
          </a:xfrm>
        </p:spPr>
        <p:txBody>
          <a:bodyPr lIns="0" tIns="0" rIns="0" bIns="0"/>
          <a:lstStyle>
            <a:lvl1pPr marL="0" indent="0">
              <a:lnSpc>
                <a:spcPts val="1200"/>
              </a:lnSpc>
              <a:spcBef>
                <a:spcPts val="0"/>
              </a:spcBef>
              <a:buNone/>
              <a:defRPr sz="1000">
                <a:solidFill>
                  <a:schemeClr val="tx1"/>
                </a:solidFill>
              </a:defRPr>
            </a:lvl1pPr>
            <a:lvl2pPr marL="0" indent="0">
              <a:lnSpc>
                <a:spcPts val="1200"/>
              </a:lnSpc>
              <a:spcBef>
                <a:spcPts val="0"/>
              </a:spcBef>
              <a:buNone/>
              <a:defRPr sz="1000">
                <a:solidFill>
                  <a:schemeClr val="tx1"/>
                </a:solidFill>
              </a:defRPr>
            </a:lvl2pPr>
            <a:lvl3pPr marL="457200" indent="0">
              <a:buNone/>
              <a:defRPr/>
            </a:lvl3pPr>
            <a:lvl4pPr marL="685800" indent="0">
              <a:buNone/>
              <a:defRPr/>
            </a:lvl4pPr>
            <a:lvl5pPr marL="914400"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0401450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960438"/>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8"/>
            <a:ext cx="3914774" cy="3862387"/>
          </a:xfrm>
        </p:spPr>
        <p:txBody>
          <a:bodyPr wrap="square" lIns="0" tIns="0" rIns="0" bIns="0">
            <a:noAutofit/>
          </a:bodyPr>
          <a:lstStyle>
            <a:lvl1pPr marL="0" indent="0" defTabSz="517525">
              <a:buNone/>
              <a:defRPr sz="1800" spc="-50" baseline="0">
                <a:solidFill>
                  <a:srgbClr val="2D78D7"/>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19804"/>
            <a:ext cx="7604125" cy="923330"/>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731517"/>
          </a:xfrm>
        </p:spPr>
        <p:txBody>
          <a:bodyPr lIns="0" tIns="0" rIns="0" bIns="0"/>
          <a:lstStyle>
            <a:lvl1pPr marL="0" indent="0">
              <a:lnSpc>
                <a:spcPts val="1800"/>
              </a:lnSpc>
              <a:spcBef>
                <a:spcPts val="900"/>
              </a:spcBef>
              <a:buNone/>
              <a:defRPr sz="1400" b="1">
                <a:solidFill>
                  <a:srgbClr val="2D78D7"/>
                </a:solidFill>
                <a:latin typeface="+mn-lt"/>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4"/>
            <a:ext cx="3669666" cy="2731517"/>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4"/>
            <a:ext cx="3694748" cy="2731517"/>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17644413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8" y="200545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3" y="199529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39914408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5"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0"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8"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6"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4752709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369551597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3200" strike="noStrike" spc="-130" baseline="0">
                <a:solidFill>
                  <a:srgbClr val="2F2F2F"/>
                </a:solidFill>
              </a:defRPr>
            </a:lvl1pPr>
          </a:lstStyle>
          <a:p>
            <a:r>
              <a:rPr lang="en-US"/>
              <a:t>Title</a:t>
            </a:r>
          </a:p>
        </p:txBody>
      </p:sp>
    </p:spTree>
    <p:extLst>
      <p:ext uri="{BB962C8B-B14F-4D97-AF65-F5344CB8AC3E}">
        <p14:creationId xmlns:p14="http://schemas.microsoft.com/office/powerpoint/2010/main" val="271238789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bg1"/>
                </a:solidFill>
              </a:defRPr>
            </a:lvl1pPr>
          </a:lstStyle>
          <a:p>
            <a:pPr marL="0" lvl="0">
              <a:lnSpc>
                <a:spcPts val="5600"/>
              </a:lnSpc>
            </a:pPr>
            <a:r>
              <a:rPr lang="en-US"/>
              <a:t>Section title</a:t>
            </a:r>
          </a:p>
        </p:txBody>
      </p:sp>
    </p:spTree>
    <p:extLst>
      <p:ext uri="{BB962C8B-B14F-4D97-AF65-F5344CB8AC3E}">
        <p14:creationId xmlns:p14="http://schemas.microsoft.com/office/powerpoint/2010/main" val="3616582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15043262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7"/>
            <a:ext cx="7604124" cy="3629025"/>
          </a:xfrm>
          <a:noFill/>
        </p:spPr>
        <p:txBody>
          <a:bodyPr vert="horz" wrap="square" lIns="0" tIns="0" rIns="0" bIns="0" rtlCol="0" anchor="t" anchorCtr="0">
            <a:noAutofit/>
          </a:bodyPr>
          <a:lstStyle>
            <a:lvl1pPr>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152921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19804"/>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818376"/>
          </a:xfrm>
        </p:spPr>
        <p:txBody>
          <a:bodyPr lIns="0" tIns="0" rIns="0" bIns="0"/>
          <a:lstStyle>
            <a:lvl1pPr marL="285750" indent="-285750">
              <a:lnSpc>
                <a:spcPts val="1800"/>
              </a:lnSpc>
              <a:spcBef>
                <a:spcPts val="0"/>
              </a:spcBef>
              <a:buFont typeface="Arial" panose="020B0604020202020204" pitchFamily="34" charset="0"/>
              <a:buChar char="•"/>
              <a:defRPr sz="1400" b="0" i="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419741797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0"/>
            <a:ext cx="1727200" cy="2817053"/>
          </a:xfrm>
        </p:spPr>
        <p:txBody>
          <a:bodyPr lIns="0" tIns="0" rIns="0" bIns="0"/>
          <a:lstStyle>
            <a:lvl1pPr marL="0" indent="0">
              <a:lnSpc>
                <a:spcPts val="1800"/>
              </a:lnSpc>
              <a:spcBef>
                <a:spcPts val="900"/>
              </a:spcBef>
              <a:buNone/>
              <a:defRPr sz="1400" b="1">
                <a:solidFill>
                  <a:srgbClr val="2D78D7"/>
                </a:solidFill>
                <a:latin typeface="+mn-lt"/>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0"/>
            <a:ext cx="1727200" cy="2817053"/>
          </a:xfrm>
        </p:spPr>
        <p:txBody>
          <a:bodyPr lIns="0" tIns="0" rIns="0" bIns="0"/>
          <a:lstStyle>
            <a:lvl1pPr marL="0" indent="0">
              <a:lnSpc>
                <a:spcPts val="1800"/>
              </a:lnSpc>
              <a:spcBef>
                <a:spcPts val="900"/>
              </a:spcBef>
              <a:buNone/>
              <a:defRPr lang="en-US" sz="1400" b="1" kern="1200" spc="0" baseline="0" dirty="0" smtClean="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85006436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19804"/>
            <a:ext cx="11533187" cy="307777"/>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8" y="3214124"/>
            <a:ext cx="11533187" cy="461665"/>
          </a:xfrm>
        </p:spPr>
        <p:txBody>
          <a:bodyPr lIns="0" tIns="0" rIns="0" bIns="0"/>
          <a:lstStyle>
            <a:lvl1pPr marL="0" indent="0">
              <a:lnSpc>
                <a:spcPts val="1800"/>
              </a:lnSpc>
              <a:spcBef>
                <a:spcPts val="0"/>
              </a:spcBef>
              <a:buNone/>
              <a:defRPr sz="1400" b="1">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8" y="4477703"/>
            <a:ext cx="11533187" cy="307777"/>
          </a:xfrm>
        </p:spPr>
        <p:txBody>
          <a:bodyPr lIns="0" tIns="0" rIns="0" bIns="0"/>
          <a:lstStyle>
            <a:lvl1pPr marL="0" indent="0">
              <a:lnSpc>
                <a:spcPts val="1200"/>
              </a:lnSpc>
              <a:spcBef>
                <a:spcPts val="0"/>
              </a:spcBef>
              <a:buNone/>
              <a:defRPr sz="1000">
                <a:solidFill>
                  <a:schemeClr val="tx1"/>
                </a:solidFill>
              </a:defRPr>
            </a:lvl1pPr>
            <a:lvl2pPr marL="0" indent="0">
              <a:lnSpc>
                <a:spcPts val="1200"/>
              </a:lnSpc>
              <a:spcBef>
                <a:spcPts val="0"/>
              </a:spcBef>
              <a:buNone/>
              <a:defRPr sz="1000">
                <a:solidFill>
                  <a:schemeClr val="tx1"/>
                </a:solidFill>
              </a:defRPr>
            </a:lvl2pPr>
            <a:lvl3pPr marL="457200" indent="0">
              <a:buNone/>
              <a:defRPr/>
            </a:lvl3pPr>
            <a:lvl4pPr marL="685800" indent="0">
              <a:buNone/>
              <a:defRPr/>
            </a:lvl4pPr>
            <a:lvl5pPr marL="914400"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66014162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Tree>
    <p:extLst>
      <p:ext uri="{BB962C8B-B14F-4D97-AF65-F5344CB8AC3E}">
        <p14:creationId xmlns:p14="http://schemas.microsoft.com/office/powerpoint/2010/main" val="164079159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216852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8" y="5773736"/>
            <a:ext cx="3690937"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5" y="5931090"/>
            <a:ext cx="3690937" cy="307777"/>
          </a:xfrm>
        </p:spPr>
        <p:txBody>
          <a:bodyPr lIns="0" tIns="0" rIns="0" bIns="0"/>
          <a:lstStyle>
            <a:lvl1pPr marL="0" indent="0">
              <a:lnSpc>
                <a:spcPts val="1200"/>
              </a:lnSpc>
              <a:spcBef>
                <a:spcPts val="900"/>
              </a:spcBef>
              <a:buFont typeface="Arial" panose="020B0604020202020204" pitchFamily="34" charset="0"/>
              <a:buNone/>
              <a:defRPr sz="1000" b="0" i="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8" y="5931090"/>
            <a:ext cx="3679825" cy="307777"/>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6" y="5773736"/>
            <a:ext cx="3702056" cy="153888"/>
          </a:xfrm>
        </p:spPr>
        <p:txBody>
          <a:bodyPr lIns="0" tIns="0" rIns="0" bIns="0"/>
          <a:lstStyle>
            <a:lvl1pPr marL="0" indent="0">
              <a:lnSpc>
                <a:spcPts val="1200"/>
              </a:lnSpc>
              <a:spcBef>
                <a:spcPts val="900"/>
              </a:spcBef>
              <a:buNone/>
              <a:defRPr sz="1000">
                <a:solidFill>
                  <a:schemeClr val="tx1"/>
                </a:solidFill>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5" y="5931090"/>
            <a:ext cx="3702053" cy="307777"/>
          </a:xfrm>
        </p:spPr>
        <p:txBody>
          <a:bodyPr vert="horz" wrap="square" lIns="0" tIns="0" rIns="0" bIns="0" rtlCol="0">
            <a:spAutoFit/>
          </a:bodyPr>
          <a:lstStyle>
            <a:lvl1pPr marL="463550" indent="-463550">
              <a:tabLst/>
              <a:defRPr lang="en-US" sz="1000" b="0" i="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216852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2168525"/>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207790538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8" y="2168525"/>
            <a:ext cx="11533187" cy="4371975"/>
          </a:xfrm>
        </p:spPr>
        <p:txBody>
          <a:bodyPr/>
          <a:lstStyle/>
          <a:p>
            <a:r>
              <a:rPr lang="en-US"/>
              <a:t>Click icon to add table</a:t>
            </a:r>
          </a:p>
        </p:txBody>
      </p:sp>
    </p:spTree>
    <p:extLst>
      <p:ext uri="{BB962C8B-B14F-4D97-AF65-F5344CB8AC3E}">
        <p14:creationId xmlns:p14="http://schemas.microsoft.com/office/powerpoint/2010/main" val="428285553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274785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39" y="449264"/>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3522947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244193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65090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6/7/2022</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1137989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648871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40" y="449265"/>
            <a:ext cx="933131" cy="20034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885319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19804"/>
            <a:ext cx="7604125" cy="923330"/>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731517"/>
          </a:xfrm>
        </p:spPr>
        <p:txBody>
          <a:bodyPr lIns="0" tIns="0" rIns="0" bIns="0"/>
          <a:lstStyle>
            <a:lvl1pPr marL="0" indent="0">
              <a:lnSpc>
                <a:spcPts val="1800"/>
              </a:lnSpc>
              <a:spcBef>
                <a:spcPts val="900"/>
              </a:spcBef>
              <a:buNone/>
              <a:defRPr sz="1400" b="1">
                <a:solidFill>
                  <a:srgbClr val="2D78D7"/>
                </a:solidFill>
                <a:latin typeface="+mn-lt"/>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4"/>
            <a:ext cx="3669666" cy="2731517"/>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4"/>
            <a:ext cx="3694748" cy="2731517"/>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285750" marR="0" indent="-285750" algn="l" defTabSz="932742" rtl="0" eaLnBrk="1" fontAlgn="auto" latinLnBrk="0" hangingPunct="1">
              <a:lnSpc>
                <a:spcPts val="1800"/>
              </a:lnSpc>
              <a:spcBef>
                <a:spcPts val="450"/>
              </a:spcBef>
              <a:spcAft>
                <a:spcPts val="0"/>
              </a:spcAft>
              <a:buClrTx/>
              <a:buSzPct val="90000"/>
              <a:buFont typeface="Arial" panose="020B0604020202020204" pitchFamily="34" charset="0"/>
              <a:buChar char="•"/>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750" marR="0" lvl="1" indent="-285750" algn="l" defTabSz="932742"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08693891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6994525"/>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717586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436475" cy="70263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436476" cy="7026368"/>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94579" cy="240200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3774031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960439"/>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9"/>
            <a:ext cx="3914774" cy="3862387"/>
          </a:xfrm>
        </p:spPr>
        <p:txBody>
          <a:bodyPr wrap="square" lIns="0" tIns="0" rIns="0" bIns="0">
            <a:noAutofit/>
          </a:bodyPr>
          <a:lstStyle>
            <a:lvl1pPr marL="0" indent="0" defTabSz="517426">
              <a:buNone/>
              <a:defRPr sz="1800" spc="-50" baseline="0">
                <a:solidFill>
                  <a:srgbClr val="2D78D7"/>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Tree>
    <p:extLst>
      <p:ext uri="{BB962C8B-B14F-4D97-AF65-F5344CB8AC3E}">
        <p14:creationId xmlns:p14="http://schemas.microsoft.com/office/powerpoint/2010/main" val="84591176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19805"/>
            <a:ext cx="11533187" cy="313904"/>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9" y="3214124"/>
            <a:ext cx="11533187" cy="470856"/>
          </a:xfrm>
        </p:spPr>
        <p:txBody>
          <a:bodyPr lIns="0" tIns="0" rIns="0" bIns="0"/>
          <a:lstStyle>
            <a:lvl1pPr marL="0" indent="0">
              <a:lnSpc>
                <a:spcPts val="1800"/>
              </a:lnSpc>
              <a:spcBef>
                <a:spcPts val="0"/>
              </a:spcBef>
              <a:buNone/>
              <a:defRPr sz="1399" b="1">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9" y="4477704"/>
            <a:ext cx="11533187" cy="313904"/>
          </a:xfrm>
        </p:spPr>
        <p:txBody>
          <a:bodyPr lIns="0" tIns="0" rIns="0" bIns="0"/>
          <a:lstStyle>
            <a:lvl1pPr marL="0" indent="0">
              <a:lnSpc>
                <a:spcPts val="1199"/>
              </a:lnSpc>
              <a:spcBef>
                <a:spcPts val="0"/>
              </a:spcBef>
              <a:buNone/>
              <a:defRPr sz="1000">
                <a:solidFill>
                  <a:schemeClr val="tx1"/>
                </a:solidFill>
              </a:defRPr>
            </a:lvl1pPr>
            <a:lvl2pPr marL="0" indent="0">
              <a:lnSpc>
                <a:spcPts val="1199"/>
              </a:lnSpc>
              <a:spcBef>
                <a:spcPts val="0"/>
              </a:spcBef>
              <a:buNone/>
              <a:defRPr sz="1000">
                <a:solidFill>
                  <a:schemeClr val="tx1"/>
                </a:solidFill>
              </a:defRPr>
            </a:lvl2pPr>
            <a:lvl3pPr marL="457112" indent="0">
              <a:buNone/>
              <a:defRPr/>
            </a:lvl3pPr>
            <a:lvl4pPr marL="685669" indent="0">
              <a:buNone/>
              <a:defRPr/>
            </a:lvl4pPr>
            <a:lvl5pPr marL="91422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56133209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19803"/>
            <a:ext cx="7604125" cy="941711"/>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6"/>
            <a:ext cx="3690937" cy="2785894"/>
          </a:xfrm>
        </p:spPr>
        <p:txBody>
          <a:bodyPr lIns="0" tIns="0" rIns="0" bIns="0"/>
          <a:lstStyle>
            <a:lvl1pPr marL="0" indent="0">
              <a:lnSpc>
                <a:spcPts val="1800"/>
              </a:lnSpc>
              <a:spcBef>
                <a:spcPts val="900"/>
              </a:spcBef>
              <a:buNone/>
              <a:defRPr sz="1399" b="1">
                <a:solidFill>
                  <a:srgbClr val="2D78D7"/>
                </a:solidFill>
                <a:latin typeface="+mn-lt"/>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6"/>
            <a:ext cx="3669666" cy="2785894"/>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6"/>
            <a:ext cx="3694748" cy="2785894"/>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01394993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9" y="200545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4" y="1995297"/>
            <a:ext cx="5653087" cy="3963033"/>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09943799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1"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9"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7"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42535"/>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7"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342898397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178680"/>
            <a:ext cx="1727200" cy="1042035"/>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2"/>
            <a:ext cx="1727200" cy="2877449"/>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0"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2"/>
            <a:ext cx="1727200" cy="287744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178680"/>
            <a:ext cx="1727200" cy="1042035"/>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0" y="2178680"/>
            <a:ext cx="1727200" cy="1042035"/>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0" y="2178680"/>
            <a:ext cx="1727200" cy="1042035"/>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178680"/>
            <a:ext cx="1727200" cy="1042035"/>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178680"/>
            <a:ext cx="1727200" cy="1042035"/>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59747547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3199" strike="noStrike" spc="-130" baseline="0">
                <a:solidFill>
                  <a:srgbClr val="2F2F2F"/>
                </a:solidFill>
              </a:defRPr>
            </a:lvl1pPr>
          </a:lstStyle>
          <a:p>
            <a:r>
              <a:rPr lang="en-US"/>
              <a:t>Title</a:t>
            </a:r>
          </a:p>
        </p:txBody>
      </p:sp>
    </p:spTree>
    <p:extLst>
      <p:ext uri="{BB962C8B-B14F-4D97-AF65-F5344CB8AC3E}">
        <p14:creationId xmlns:p14="http://schemas.microsoft.com/office/powerpoint/2010/main" val="305210664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12423871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65138" y="200545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354763" y="1995296"/>
            <a:ext cx="5653087" cy="3868623"/>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30174681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2480227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1614025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19805"/>
            <a:ext cx="4853623" cy="62780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89705"/>
          </a:xfrm>
        </p:spPr>
        <p:txBody>
          <a:bodyPr lIns="0" tIns="0" rIns="0" bIns="0"/>
          <a:lstStyle>
            <a:lvl1pPr marL="285695" indent="-285695">
              <a:lnSpc>
                <a:spcPts val="1800"/>
              </a:lnSpc>
              <a:spcBef>
                <a:spcPts val="0"/>
              </a:spcBef>
              <a:buFont typeface="Arial" panose="020B0604020202020204" pitchFamily="34" charset="0"/>
              <a:buChar char="•"/>
              <a:defRPr sz="1399" b="0" i="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43975856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65139" y="1996442"/>
            <a:ext cx="1727200" cy="2877449"/>
          </a:xfrm>
        </p:spPr>
        <p:txBody>
          <a:bodyPr lIns="0" tIns="0" rIns="0" bIns="0"/>
          <a:lstStyle>
            <a:lvl1pPr marL="0" indent="0">
              <a:lnSpc>
                <a:spcPts val="1800"/>
              </a:lnSpc>
              <a:spcBef>
                <a:spcPts val="900"/>
              </a:spcBef>
              <a:buNone/>
              <a:defRPr sz="1399" b="1">
                <a:solidFill>
                  <a:srgbClr val="2D78D7"/>
                </a:solidFill>
                <a:latin typeface="+mn-lt"/>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426019" y="1996442"/>
            <a:ext cx="1727200" cy="2877449"/>
          </a:xfrm>
        </p:spPr>
        <p:txBody>
          <a:bodyPr lIns="0" tIns="0" rIns="0" bIns="0"/>
          <a:lstStyle>
            <a:lvl1pPr marL="0" indent="0">
              <a:lnSpc>
                <a:spcPts val="1800"/>
              </a:lnSpc>
              <a:spcBef>
                <a:spcPts val="900"/>
              </a:spcBef>
              <a:buNone/>
              <a:defRPr lang="en-US" sz="1399" b="1" kern="1200" spc="0" baseline="0" dirty="0" smtClean="0">
                <a:solidFill>
                  <a:srgbClr val="2D78D7"/>
                </a:solidFill>
                <a:latin typeface="+mn-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50011248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Tree>
    <p:extLst>
      <p:ext uri="{BB962C8B-B14F-4D97-AF65-F5344CB8AC3E}">
        <p14:creationId xmlns:p14="http://schemas.microsoft.com/office/powerpoint/2010/main" val="181458537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2168526"/>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65139" y="5773736"/>
            <a:ext cx="3690937"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65136" y="5931091"/>
            <a:ext cx="3690937" cy="313904"/>
          </a:xfrm>
        </p:spPr>
        <p:txBody>
          <a:bodyPr lIns="0" tIns="0" rIns="0" bIns="0"/>
          <a:lstStyle>
            <a:lvl1pPr marL="0" indent="0">
              <a:lnSpc>
                <a:spcPts val="1199"/>
              </a:lnSpc>
              <a:spcBef>
                <a:spcPts val="900"/>
              </a:spcBef>
              <a:buFont typeface="Arial" panose="020B0604020202020204" pitchFamily="34" charset="0"/>
              <a:buNone/>
              <a:defRPr sz="1000" b="0" i="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89442" y="5773736"/>
            <a:ext cx="3679822"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89439" y="5931091"/>
            <a:ext cx="3679825" cy="313904"/>
          </a:xfrm>
        </p:spPr>
        <p:txBody>
          <a:bodyPr vert="horz" wrap="square" lIns="0" tIns="0" rIns="0" bIns="0" rtlCol="0">
            <a:spAutoFit/>
          </a:bodyPr>
          <a:lstStyle>
            <a:lvl1pPr>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302627" y="5773736"/>
            <a:ext cx="3702056" cy="156952"/>
          </a:xfrm>
        </p:spPr>
        <p:txBody>
          <a:bodyPr lIns="0" tIns="0" rIns="0" bIns="0"/>
          <a:lstStyle>
            <a:lvl1pPr marL="0" indent="0">
              <a:lnSpc>
                <a:spcPts val="1199"/>
              </a:lnSpc>
              <a:spcBef>
                <a:spcPts val="900"/>
              </a:spcBef>
              <a:buNone/>
              <a:defRPr sz="1000">
                <a:solidFill>
                  <a:schemeClr val="tx1"/>
                </a:solidFill>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lang="en-US" sz="1000" kern="1200" spc="0" baseline="0" dirty="0" smtClean="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302626" y="5931091"/>
            <a:ext cx="3702053" cy="313904"/>
          </a:xfrm>
        </p:spPr>
        <p:txBody>
          <a:bodyPr vert="horz" wrap="square" lIns="0" tIns="0" rIns="0" bIns="0" rtlCol="0">
            <a:spAutoFit/>
          </a:bodyPr>
          <a:lstStyle>
            <a:lvl1pPr marL="463461" indent="-463461">
              <a:tabLst/>
              <a:defRPr lang="en-US" sz="1000" b="0" i="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2168526"/>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2168526"/>
            <a:ext cx="3695701" cy="3605213"/>
          </a:xfrm>
        </p:spPr>
        <p:txBody>
          <a:bodyPr anchor="ctr">
            <a:noAutofit/>
          </a:bodyPr>
          <a:lstStyle>
            <a:lvl1pPr marL="0" indent="0" algn="ctr">
              <a:buNone/>
              <a:defRPr sz="2400"/>
            </a:lvl1pPr>
          </a:lstStyle>
          <a:p>
            <a:r>
              <a:rPr lang="en-US"/>
              <a:t>Click icon to add chart</a:t>
            </a:r>
          </a:p>
        </p:txBody>
      </p:sp>
    </p:spTree>
    <p:extLst>
      <p:ext uri="{BB962C8B-B14F-4D97-AF65-F5344CB8AC3E}">
        <p14:creationId xmlns:p14="http://schemas.microsoft.com/office/powerpoint/2010/main" val="420936604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Table styling</a:t>
            </a:r>
          </a:p>
        </p:txBody>
      </p:sp>
      <p:sp>
        <p:nvSpPr>
          <p:cNvPr id="4" name="Table Placeholder 3"/>
          <p:cNvSpPr>
            <a:spLocks noGrp="1"/>
          </p:cNvSpPr>
          <p:nvPr>
            <p:ph type="tbl" sz="quarter" idx="10"/>
          </p:nvPr>
        </p:nvSpPr>
        <p:spPr>
          <a:xfrm>
            <a:off x="465139" y="2168525"/>
            <a:ext cx="11533187" cy="686861"/>
          </a:xfrm>
        </p:spPr>
        <p:txBody>
          <a:bodyPr/>
          <a:lstStyle/>
          <a:p>
            <a:r>
              <a:rPr lang="en-US"/>
              <a:t>Click icon to add table</a:t>
            </a:r>
          </a:p>
        </p:txBody>
      </p:sp>
    </p:spTree>
    <p:extLst>
      <p:ext uri="{BB962C8B-B14F-4D97-AF65-F5344CB8AC3E}">
        <p14:creationId xmlns:p14="http://schemas.microsoft.com/office/powerpoint/2010/main" val="246571535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4073889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65140" y="449265"/>
            <a:ext cx="933131" cy="20034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65137" y="1873885"/>
            <a:ext cx="8229599" cy="1828800"/>
          </a:xfrm>
          <a:noFill/>
        </p:spPr>
        <p:txBody>
          <a:bodyPr lIns="0" tIns="0" rIns="0" bIns="0" anchor="t" anchorCtr="0"/>
          <a:lstStyle>
            <a:lvl1pPr>
              <a:lnSpc>
                <a:spcPts val="3000"/>
              </a:lnSpc>
              <a:defRPr sz="2800" spc="-150" baseline="0">
                <a:solidFill>
                  <a:schemeClr val="bg2"/>
                </a:solidFill>
              </a:defRPr>
            </a:lvl1pPr>
          </a:lstStyle>
          <a:p>
            <a:r>
              <a:rPr lang="en-US"/>
              <a:t>Thank you.</a:t>
            </a:r>
          </a:p>
        </p:txBody>
      </p:sp>
    </p:spTree>
    <p:extLst>
      <p:ext uri="{BB962C8B-B14F-4D97-AF65-F5344CB8AC3E}">
        <p14:creationId xmlns:p14="http://schemas.microsoft.com/office/powerpoint/2010/main" val="2166694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7200" y="479425"/>
            <a:ext cx="1483418" cy="310896"/>
          </a:xfrm>
          <a:prstGeom prst="rect">
            <a:avLst/>
          </a:prstGeom>
        </p:spPr>
      </p:pic>
    </p:spTree>
    <p:extLst>
      <p:ext uri="{BB962C8B-B14F-4D97-AF65-F5344CB8AC3E}">
        <p14:creationId xmlns:p14="http://schemas.microsoft.com/office/powerpoint/2010/main" val="37416973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65135"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33450" y="1997075"/>
            <a:ext cx="2752725" cy="2459482"/>
          </a:xfrm>
        </p:spPr>
        <p:txBody>
          <a:bodyPr>
            <a:noAutofit/>
          </a:bodyPr>
          <a:lstStyle>
            <a:lvl1pPr marL="0" indent="0">
              <a:buNone/>
              <a:defRPr sz="2000"/>
            </a:lvl1pPr>
          </a:lstStyle>
          <a:p>
            <a:pPr lvl="0"/>
            <a:r>
              <a:rPr lang="en-US"/>
              <a:t>Picture</a:t>
            </a:r>
          </a:p>
        </p:txBody>
      </p:sp>
      <p:sp>
        <p:nvSpPr>
          <p:cNvPr id="6" name="Rectangle 5"/>
          <p:cNvSpPr/>
          <p:nvPr userDrawn="1"/>
        </p:nvSpPr>
        <p:spPr bwMode="auto">
          <a:xfrm>
            <a:off x="4389438"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07386" y="1631569"/>
            <a:ext cx="3690939" cy="31912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1" kern="1200" spc="0" baseline="0" dirty="0">
                <a:solidFill>
                  <a:srgbClr val="2D78D7"/>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855368" y="1997075"/>
            <a:ext cx="2752725" cy="2459482"/>
          </a:xfrm>
        </p:spPr>
        <p:txBody>
          <a:bodyPr>
            <a:noAutofit/>
          </a:bodyPr>
          <a:lstStyle>
            <a:lvl1pPr marL="0" indent="0">
              <a:buNone/>
              <a:defRPr sz="2000"/>
            </a:lvl1pPr>
          </a:lstStyle>
          <a:p>
            <a:pPr lvl="0"/>
            <a:r>
              <a:rPr lang="en-US"/>
              <a:t>Picture</a:t>
            </a:r>
          </a:p>
        </p:txBody>
      </p:sp>
      <p:sp>
        <p:nvSpPr>
          <p:cNvPr id="18" name="Content Placeholder 15"/>
          <p:cNvSpPr>
            <a:spLocks noGrp="1"/>
          </p:cNvSpPr>
          <p:nvPr>
            <p:ph sz="quarter" idx="19" hasCustomPrompt="1"/>
          </p:nvPr>
        </p:nvSpPr>
        <p:spPr>
          <a:xfrm>
            <a:off x="8777286" y="1997075"/>
            <a:ext cx="2752725" cy="2459482"/>
          </a:xfrm>
        </p:spPr>
        <p:txBody>
          <a:bodyPr>
            <a:noAutofit/>
          </a:bodyPr>
          <a:lstStyle>
            <a:lvl1pPr marL="0" indent="0">
              <a:buNone/>
              <a:defRPr sz="2000"/>
            </a:lvl1pPr>
          </a:lstStyle>
          <a:p>
            <a:pPr lvl="0"/>
            <a:r>
              <a:rPr lang="en-US"/>
              <a:t>Picture</a:t>
            </a:r>
          </a:p>
        </p:txBody>
      </p:sp>
    </p:spTree>
    <p:extLst>
      <p:ext uri="{BB962C8B-B14F-4D97-AF65-F5344CB8AC3E}">
        <p14:creationId xmlns:p14="http://schemas.microsoft.com/office/powerpoint/2010/main" val="78519937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835187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01868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54560" y="3673745"/>
            <a:ext cx="9327356" cy="523733"/>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6/7/2022</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4083561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trike="noStrike" spc="-15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3536735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65140" y="449265"/>
            <a:ext cx="933131" cy="20034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774425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tx1"/>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65139" y="449265"/>
            <a:ext cx="935564" cy="200341"/>
          </a:xfrm>
          <a:prstGeom prst="rect">
            <a:avLst/>
          </a:prstGeom>
        </p:spPr>
      </p:pic>
    </p:spTree>
    <p:extLst>
      <p:ext uri="{BB962C8B-B14F-4D97-AF65-F5344CB8AC3E}">
        <p14:creationId xmlns:p14="http://schemas.microsoft.com/office/powerpoint/2010/main" val="1313625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436475" cy="6994526"/>
          </a:xfrm>
          <a:prstGeom prst="rect">
            <a:avLst/>
          </a:prstGeom>
        </p:spPr>
      </p:pic>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sp>
        <p:nvSpPr>
          <p:cNvPr id="9" name="Title 1"/>
          <p:cNvSpPr>
            <a:spLocks noGrp="1"/>
          </p:cNvSpPr>
          <p:nvPr>
            <p:ph type="title" hasCustomPrompt="1"/>
          </p:nvPr>
        </p:nvSpPr>
        <p:spPr>
          <a:xfrm>
            <a:off x="465137" y="3036319"/>
            <a:ext cx="8229599" cy="1828800"/>
          </a:xfrm>
          <a:noFill/>
        </p:spPr>
        <p:txBody>
          <a:bodyPr lIns="0" tIns="91440" rIns="146304" bIns="91440" anchor="b" anchorCtr="0"/>
          <a:lstStyle>
            <a:lvl1pPr>
              <a:defRPr sz="5399" spc="-150"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72032" y="4830763"/>
            <a:ext cx="8527440" cy="730183"/>
          </a:xfrm>
          <a:noFill/>
        </p:spPr>
        <p:txBody>
          <a:bodyPr lIns="0" tIns="109728" rIns="164592" bIns="109728">
            <a:noAutofit/>
          </a:bodyPr>
          <a:lstStyle>
            <a:lvl1pPr marL="0" indent="0">
              <a:spcBef>
                <a:spcPts val="0"/>
              </a:spcBef>
              <a:buNone/>
              <a:defRPr sz="1800"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2"/>
          <a:srcRect r="76414"/>
          <a:stretch/>
        </p:blipFill>
        <p:spPr bwMode="black">
          <a:xfrm>
            <a:off x="465140" y="449265"/>
            <a:ext cx="220661" cy="200341"/>
          </a:xfrm>
          <a:prstGeom prst="rect">
            <a:avLst/>
          </a:prstGeom>
        </p:spPr>
      </p:pic>
    </p:spTree>
    <p:extLst>
      <p:ext uri="{BB962C8B-B14F-4D97-AF65-F5344CB8AC3E}">
        <p14:creationId xmlns:p14="http://schemas.microsoft.com/office/powerpoint/2010/main" val="181928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960439"/>
            <a:ext cx="3690937" cy="917575"/>
          </a:xfrm>
        </p:spPr>
        <p:txBody>
          <a:bodyPr lIns="0" tIns="0" rIns="0" bIns="0"/>
          <a:lstStyle>
            <a:lvl1pPr>
              <a:defRPr sz="1800" spc="-5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960439"/>
            <a:ext cx="3914774" cy="3862387"/>
          </a:xfrm>
        </p:spPr>
        <p:txBody>
          <a:bodyPr wrap="square" lIns="0" tIns="0" rIns="0" bIns="0">
            <a:noAutofit/>
          </a:bodyPr>
          <a:lstStyle>
            <a:lvl1pPr marL="0" indent="0" defTabSz="517426">
              <a:buNone/>
              <a:defRPr sz="1800" spc="-50" baseline="0">
                <a:solidFill>
                  <a:srgbClr val="2D78D7"/>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Tree>
    <p:extLst>
      <p:ext uri="{BB962C8B-B14F-4D97-AF65-F5344CB8AC3E}">
        <p14:creationId xmlns:p14="http://schemas.microsoft.com/office/powerpoint/2010/main" val="362404903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19805"/>
            <a:ext cx="11533187" cy="313904"/>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65139" y="3214124"/>
            <a:ext cx="11533187" cy="470856"/>
          </a:xfrm>
        </p:spPr>
        <p:txBody>
          <a:bodyPr lIns="0" tIns="0" rIns="0" bIns="0"/>
          <a:lstStyle>
            <a:lvl1pPr marL="0" indent="0">
              <a:lnSpc>
                <a:spcPts val="1800"/>
              </a:lnSpc>
              <a:spcBef>
                <a:spcPts val="0"/>
              </a:spcBef>
              <a:buNone/>
              <a:defRPr sz="1399" b="1">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65139" y="4477704"/>
            <a:ext cx="11533187" cy="313904"/>
          </a:xfrm>
        </p:spPr>
        <p:txBody>
          <a:bodyPr lIns="0" tIns="0" rIns="0" bIns="0"/>
          <a:lstStyle>
            <a:lvl1pPr marL="0" indent="0">
              <a:lnSpc>
                <a:spcPts val="1199"/>
              </a:lnSpc>
              <a:spcBef>
                <a:spcPts val="0"/>
              </a:spcBef>
              <a:buNone/>
              <a:defRPr sz="1000">
                <a:solidFill>
                  <a:schemeClr val="tx1"/>
                </a:solidFill>
              </a:defRPr>
            </a:lvl1pPr>
            <a:lvl2pPr marL="0" indent="0">
              <a:lnSpc>
                <a:spcPts val="1199"/>
              </a:lnSpc>
              <a:spcBef>
                <a:spcPts val="0"/>
              </a:spcBef>
              <a:buNone/>
              <a:defRPr sz="1000">
                <a:solidFill>
                  <a:schemeClr val="tx1"/>
                </a:solidFill>
              </a:defRPr>
            </a:lvl2pPr>
            <a:lvl3pPr marL="457112" indent="0">
              <a:buNone/>
              <a:defRPr/>
            </a:lvl3pPr>
            <a:lvl4pPr marL="685669" indent="0">
              <a:buNone/>
              <a:defRPr/>
            </a:lvl4pPr>
            <a:lvl5pPr marL="91422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56476714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19803"/>
            <a:ext cx="7604125" cy="941711"/>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6"/>
            <a:ext cx="3690937" cy="2785894"/>
          </a:xfrm>
        </p:spPr>
        <p:txBody>
          <a:bodyPr lIns="0" tIns="0" rIns="0" bIns="0"/>
          <a:lstStyle>
            <a:lvl1pPr marL="0" indent="0">
              <a:lnSpc>
                <a:spcPts val="1800"/>
              </a:lnSpc>
              <a:spcBef>
                <a:spcPts val="900"/>
              </a:spcBef>
              <a:buNone/>
              <a:defRPr sz="1399" b="1">
                <a:solidFill>
                  <a:srgbClr val="2D78D7"/>
                </a:solidFill>
                <a:latin typeface="+mn-lt"/>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6"/>
            <a:ext cx="3669666" cy="2785894"/>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6"/>
            <a:ext cx="3694748" cy="2785894"/>
          </a:xfrm>
        </p:spPr>
        <p:txBody>
          <a:bodyPr lIns="0" tIns="0" rIns="0" bIns="0"/>
          <a:lstStyle>
            <a:lvl1pPr marL="0" indent="0">
              <a:lnSpc>
                <a:spcPts val="1800"/>
              </a:lnSpc>
              <a:spcBef>
                <a:spcPts val="900"/>
              </a:spcBef>
              <a:buNone/>
              <a:defRPr lang="en-US" sz="1399" b="1" kern="1200" spc="0" baseline="0" dirty="0">
                <a:solidFill>
                  <a:srgbClr val="2D78D7"/>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2195506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NUL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3" Type="http://schemas.openxmlformats.org/officeDocument/2006/relationships/slideLayout" Target="../slideLayouts/slideLayout227.xml"/><Relationship Id="rId21" Type="http://schemas.openxmlformats.org/officeDocument/2006/relationships/image" Target="../media/image4.emf"/><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theme" Target="../theme/theme10.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image" Target="../media/image1.jpeg"/><Relationship Id="rId2" Type="http://schemas.openxmlformats.org/officeDocument/2006/relationships/slideLayout" Target="../slideLayouts/slideLayout245.xml"/><Relationship Id="rId16" Type="http://schemas.openxmlformats.org/officeDocument/2006/relationships/theme" Target="../theme/theme11.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NUL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image" Target="NUL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theme" Target="../theme/theme4.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image" Target="NUL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5" Type="http://schemas.openxmlformats.org/officeDocument/2006/relationships/theme" Target="../theme/theme6.xml"/><Relationship Id="rId4" Type="http://schemas.openxmlformats.org/officeDocument/2006/relationships/slideLayout" Target="../slideLayouts/slideLayout12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9" Type="http://schemas.openxmlformats.org/officeDocument/2006/relationships/slideLayout" Target="../slideLayouts/slideLayout154.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slideLayout" Target="../slideLayouts/slideLayout178.xml"/><Relationship Id="rId58" Type="http://schemas.openxmlformats.org/officeDocument/2006/relationships/slideLayout" Target="../slideLayouts/slideLayout183.xml"/><Relationship Id="rId5" Type="http://schemas.openxmlformats.org/officeDocument/2006/relationships/slideLayout" Target="../slideLayouts/slideLayout130.xml"/><Relationship Id="rId61" Type="http://schemas.openxmlformats.org/officeDocument/2006/relationships/oleObject" Target="../embeddings/oleObject1.bin"/><Relationship Id="rId19" Type="http://schemas.openxmlformats.org/officeDocument/2006/relationships/slideLayout" Target="../slideLayouts/slideLayout14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59" Type="http://schemas.openxmlformats.org/officeDocument/2006/relationships/theme" Target="../theme/theme7.xml"/><Relationship Id="rId20" Type="http://schemas.openxmlformats.org/officeDocument/2006/relationships/slideLayout" Target="../slideLayouts/slideLayout145.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62" Type="http://schemas.openxmlformats.org/officeDocument/2006/relationships/image" Target="NUL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slideLayout" Target="../slideLayouts/slideLayout182.xml"/><Relationship Id="rId10" Type="http://schemas.openxmlformats.org/officeDocument/2006/relationships/slideLayout" Target="../slideLayouts/slideLayout135.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60" Type="http://schemas.openxmlformats.org/officeDocument/2006/relationships/tags" Target="../tags/tag1.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6" Type="http://schemas.openxmlformats.org/officeDocument/2006/relationships/theme" Target="../theme/theme8.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26" Type="http://schemas.openxmlformats.org/officeDocument/2006/relationships/slideLayout" Target="../slideLayouts/slideLayout224.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rot="5400000">
            <a:off x="9363858" y="3071982"/>
            <a:ext cx="6995160" cy="849926"/>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7" r:id="rId3"/>
    <p:sldLayoutId id="2147484555" r:id="rId4"/>
    <p:sldLayoutId id="2147484240" r:id="rId5"/>
    <p:sldLayoutId id="2147484529" r:id="rId6"/>
    <p:sldLayoutId id="2147484530" r:id="rId7"/>
    <p:sldLayoutId id="2147484531" r:id="rId8"/>
    <p:sldLayoutId id="2147484532" r:id="rId9"/>
    <p:sldLayoutId id="2147484533" r:id="rId10"/>
    <p:sldLayoutId id="2147484535" r:id="rId11"/>
    <p:sldLayoutId id="2147484251" r:id="rId12"/>
    <p:sldLayoutId id="2147484548" r:id="rId13"/>
    <p:sldLayoutId id="2147484536" r:id="rId14"/>
    <p:sldLayoutId id="2147484264" r:id="rId15"/>
    <p:sldLayoutId id="2147484537" r:id="rId16"/>
    <p:sldLayoutId id="2147484539" r:id="rId17"/>
    <p:sldLayoutId id="2147484540" r:id="rId18"/>
    <p:sldLayoutId id="2147484541" r:id="rId19"/>
    <p:sldLayoutId id="2147484542" r:id="rId20"/>
    <p:sldLayoutId id="2147484543" r:id="rId21"/>
    <p:sldLayoutId id="2147484544" r:id="rId22"/>
    <p:sldLayoutId id="2147484545" r:id="rId23"/>
    <p:sldLayoutId id="2147484546" r:id="rId24"/>
    <p:sldLayoutId id="2147484299" r:id="rId25"/>
  </p:sldLayoutIdLst>
  <p:transition>
    <p:fade/>
  </p:transition>
  <p:txStyles>
    <p:titleStyle>
      <a:lvl1pPr algn="l" defTabSz="932742" rtl="0" eaLnBrk="1" latinLnBrk="0" hangingPunct="1">
        <a:lnSpc>
          <a:spcPct val="90000"/>
        </a:lnSpc>
        <a:spcBef>
          <a:spcPct val="0"/>
        </a:spcBef>
        <a:buNone/>
        <a:defRPr lang="en-US" sz="4800"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userDrawn="1">
          <p15:clr>
            <a:srgbClr val="C35EA4"/>
          </p15:clr>
        </p15:guide>
        <p15:guide id="4" pos="1528" userDrawn="1">
          <p15:clr>
            <a:srgbClr val="C35EA4"/>
          </p15:clr>
        </p15:guide>
        <p15:guide id="5" pos="2618" userDrawn="1">
          <p15:clr>
            <a:srgbClr val="C35EA4"/>
          </p15:clr>
        </p15:guide>
        <p15:guide id="6" pos="2765" userDrawn="1">
          <p15:clr>
            <a:srgbClr val="C35EA4"/>
          </p15:clr>
        </p15:guide>
        <p15:guide id="7" pos="3854" userDrawn="1">
          <p15:clr>
            <a:srgbClr val="C35EA4"/>
          </p15:clr>
        </p15:guide>
        <p15:guide id="8" pos="4003" userDrawn="1">
          <p15:clr>
            <a:srgbClr val="C35EA4"/>
          </p15:clr>
        </p15:guide>
        <p15:guide id="9" pos="5083" userDrawn="1">
          <p15:clr>
            <a:srgbClr val="C35EA4"/>
          </p15:clr>
        </p15:guide>
        <p15:guide id="10" pos="5230" userDrawn="1">
          <p15:clr>
            <a:srgbClr val="C35EA4"/>
          </p15:clr>
        </p15:guide>
        <p15:guide id="11" pos="6323" userDrawn="1">
          <p15:clr>
            <a:srgbClr val="C35EA4"/>
          </p15:clr>
        </p15:guide>
        <p15:guide id="12" pos="6469" userDrawn="1">
          <p15:clr>
            <a:srgbClr val="C35EA4"/>
          </p15:clr>
        </p15:guide>
        <p15:guide id="16" pos="293" userDrawn="1">
          <p15:clr>
            <a:srgbClr val="F26B43"/>
          </p15:clr>
        </p15:guide>
        <p15:guide id="17" pos="7558" userDrawn="1">
          <p15:clr>
            <a:srgbClr val="F26B43"/>
          </p15:clr>
        </p15:guide>
        <p15:guide id="18" orient="horz" pos="751" userDrawn="1">
          <p15:clr>
            <a:srgbClr val="5ACBF0"/>
          </p15:clr>
        </p15:guide>
        <p15:guide id="19" orient="horz" pos="1366" userDrawn="1">
          <p15:clr>
            <a:srgbClr val="5ACBF0"/>
          </p15:clr>
        </p15:guide>
        <p15:guide id="20" orient="horz" pos="605" userDrawn="1">
          <p15:clr>
            <a:srgbClr val="5ACBF0"/>
          </p15:clr>
        </p15:guide>
        <p15:guide id="21" orient="horz" pos="1514" userDrawn="1">
          <p15:clr>
            <a:srgbClr val="5ACBF0"/>
          </p15:clr>
        </p15:guide>
        <p15:guide id="22" orient="horz" pos="2130" userDrawn="1">
          <p15:clr>
            <a:srgbClr val="5ACBF0"/>
          </p15:clr>
        </p15:guide>
        <p15:guide id="23" orient="horz" pos="2275" userDrawn="1">
          <p15:clr>
            <a:srgbClr val="5ACBF0"/>
          </p15:clr>
        </p15:guide>
        <p15:guide id="25" orient="horz" pos="283" userDrawn="1">
          <p15:clr>
            <a:srgbClr val="F26B43"/>
          </p15:clr>
        </p15:guide>
        <p15:guide id="26" orient="horz" pos="4120" userDrawn="1">
          <p15:clr>
            <a:srgbClr val="F26B43"/>
          </p15:clr>
        </p15:guide>
        <p15:guide id="27" orient="horz" pos="2891" userDrawn="1">
          <p15:clr>
            <a:srgbClr val="5ACBF0"/>
          </p15:clr>
        </p15:guide>
        <p15:guide id="28" orient="horz" pos="3038" userDrawn="1">
          <p15:clr>
            <a:srgbClr val="5ACBF0"/>
          </p15:clr>
        </p15:guide>
        <p15:guide id="29" orient="horz" pos="3654" userDrawn="1">
          <p15:clr>
            <a:srgbClr val="5ACBF0"/>
          </p15:clr>
        </p15:guide>
        <p15:guide id="30" orient="horz" pos="3800" userDrawn="1">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46088" y="1903774"/>
            <a:ext cx="11563350" cy="13018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883594"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spTree>
    <p:extLst>
      <p:ext uri="{BB962C8B-B14F-4D97-AF65-F5344CB8AC3E}">
        <p14:creationId xmlns:p14="http://schemas.microsoft.com/office/powerpoint/2010/main" val="26689922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1" r:id="rId4"/>
    <p:sldLayoutId id="2147483687" r:id="rId5"/>
    <p:sldLayoutId id="2147483704" r:id="rId6"/>
    <p:sldLayoutId id="2147483697" r:id="rId7"/>
    <p:sldLayoutId id="2147483692" r:id="rId8"/>
    <p:sldLayoutId id="2147483694" r:id="rId9"/>
    <p:sldLayoutId id="2147483695" r:id="rId10"/>
    <p:sldLayoutId id="2147483685" r:id="rId11"/>
    <p:sldLayoutId id="2147483706" r:id="rId12"/>
    <p:sldLayoutId id="2147483699" r:id="rId13"/>
    <p:sldLayoutId id="2147483688" r:id="rId14"/>
    <p:sldLayoutId id="2147483689" r:id="rId15"/>
    <p:sldLayoutId id="2147483703" r:id="rId16"/>
    <p:sldLayoutId id="2147483705" r:id="rId17"/>
    <p:sldLayoutId id="2147483700" r:id="rId18"/>
    <p:sldLayoutId id="2147483701" r:id="rId19"/>
  </p:sldLayoutIdLst>
  <p:transition>
    <p:fade/>
  </p:transition>
  <p:txStyles>
    <p:title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userDrawn="1">
          <p15:clr>
            <a:srgbClr val="C35EA4"/>
          </p15:clr>
        </p15:guide>
        <p15:guide id="4" pos="1517" userDrawn="1">
          <p15:clr>
            <a:srgbClr val="C35EA4"/>
          </p15:clr>
        </p15:guide>
        <p15:guide id="5" pos="2608" userDrawn="1">
          <p15:clr>
            <a:srgbClr val="C35EA4"/>
          </p15:clr>
        </p15:guide>
        <p15:guide id="6" pos="2751" userDrawn="1">
          <p15:clr>
            <a:srgbClr val="C35EA4"/>
          </p15:clr>
        </p15:guide>
        <p15:guide id="7" pos="3844" userDrawn="1">
          <p15:clr>
            <a:srgbClr val="C35EA4"/>
          </p15:clr>
        </p15:guide>
        <p15:guide id="8" pos="3989" userDrawn="1">
          <p15:clr>
            <a:srgbClr val="C35EA4"/>
          </p15:clr>
        </p15:guide>
        <p15:guide id="9" pos="5079" userDrawn="1">
          <p15:clr>
            <a:srgbClr val="C35EA4"/>
          </p15:clr>
        </p15:guide>
        <p15:guide id="10" pos="5222" userDrawn="1">
          <p15:clr>
            <a:srgbClr val="C35EA4"/>
          </p15:clr>
        </p15:guide>
        <p15:guide id="11" pos="6317" userDrawn="1">
          <p15:clr>
            <a:srgbClr val="C35EA4"/>
          </p15:clr>
        </p15:guide>
        <p15:guide id="12" pos="6460" userDrawn="1">
          <p15:clr>
            <a:srgbClr val="C35EA4"/>
          </p15:clr>
        </p15:guide>
        <p15:guide id="16" pos="274" userDrawn="1">
          <p15:clr>
            <a:srgbClr val="F26B43"/>
          </p15:clr>
        </p15:guide>
        <p15:guide id="17" pos="7558" userDrawn="1">
          <p15:clr>
            <a:srgbClr val="F26B43"/>
          </p15:clr>
        </p15:guide>
        <p15:guide id="18" orient="horz" pos="758" userDrawn="1">
          <p15:clr>
            <a:srgbClr val="5ACBF0"/>
          </p15:clr>
        </p15:guide>
        <p15:guide id="19" orient="horz" pos="1372" userDrawn="1">
          <p15:clr>
            <a:srgbClr val="5ACBF0"/>
          </p15:clr>
        </p15:guide>
        <p15:guide id="20" orient="horz" pos="612" userDrawn="1">
          <p15:clr>
            <a:srgbClr val="5ACBF0"/>
          </p15:clr>
        </p15:guide>
        <p15:guide id="21" orient="horz" pos="1515" userDrawn="1">
          <p15:clr>
            <a:srgbClr val="5ACBF0"/>
          </p15:clr>
        </p15:guide>
        <p15:guide id="22" orient="horz" pos="2127" userDrawn="1">
          <p15:clr>
            <a:srgbClr val="5ACBF0"/>
          </p15:clr>
        </p15:guide>
        <p15:guide id="23" orient="horz" pos="2275">
          <p15:clr>
            <a:srgbClr val="5ACBF0"/>
          </p15:clr>
        </p15:guide>
        <p15:guide id="25" orient="horz" pos="280" userDrawn="1">
          <p15:clr>
            <a:srgbClr val="F26B43"/>
          </p15:clr>
        </p15:guide>
        <p15:guide id="26" orient="horz" pos="4127" userDrawn="1">
          <p15:clr>
            <a:srgbClr val="F26B43"/>
          </p15:clr>
        </p15:guide>
        <p15:guide id="27" orient="horz" pos="2889" userDrawn="1">
          <p15:clr>
            <a:srgbClr val="5ACBF0"/>
          </p15:clr>
        </p15:guide>
        <p15:guide id="28" orient="horz" pos="3032" userDrawn="1">
          <p15:clr>
            <a:srgbClr val="5ACBF0"/>
          </p15:clr>
        </p15:guide>
        <p15:guide id="29" orient="horz" pos="3648" userDrawn="1">
          <p15:clr>
            <a:srgbClr val="5ACBF0"/>
          </p15:clr>
        </p15:guide>
        <p15:guide id="30" orient="horz" pos="3792" userDrawn="1">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1968"/>
            <a:ext cx="10726460" cy="4437962"/>
          </a:xfrm>
          <a:prstGeom prst="rect">
            <a:avLst/>
          </a:prstGeom>
          <a:ln>
            <a:noFill/>
          </a:ln>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a:cxnSpLocks/>
          </p:cNvCxnSpPr>
          <p:nvPr userDrawn="1"/>
        </p:nvCxnSpPr>
        <p:spPr>
          <a:xfrm flipH="1">
            <a:off x="956965" y="1488378"/>
            <a:ext cx="8208177" cy="0"/>
          </a:xfrm>
          <a:prstGeom prst="line">
            <a:avLst/>
          </a:prstGeom>
          <a:ln w="19050" cap="rnd">
            <a:solidFill>
              <a:srgbClr val="D52E7A"/>
            </a:solidFill>
            <a:round/>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C7E786FA-B4A9-A142-8AC8-DF9EE6F98423}"/>
              </a:ext>
            </a:extLst>
          </p:cNvPr>
          <p:cNvPicPr>
            <a:picLocks noChangeAspect="1"/>
          </p:cNvPicPr>
          <p:nvPr userDrawn="1"/>
        </p:nvPicPr>
        <p:blipFill>
          <a:blip r:embed="rId17"/>
          <a:stretch>
            <a:fillRect/>
          </a:stretch>
        </p:blipFill>
        <p:spPr>
          <a:xfrm>
            <a:off x="9267100" y="621227"/>
            <a:ext cx="2777357" cy="973788"/>
          </a:xfrm>
          <a:prstGeom prst="rect">
            <a:avLst/>
          </a:prstGeom>
        </p:spPr>
      </p:pic>
    </p:spTree>
    <p:extLst>
      <p:ext uri="{BB962C8B-B14F-4D97-AF65-F5344CB8AC3E}">
        <p14:creationId xmlns:p14="http://schemas.microsoft.com/office/powerpoint/2010/main" val="3791146310"/>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 id="2147484788" r:id="rId13"/>
    <p:sldLayoutId id="2147484789" r:id="rId14"/>
    <p:sldLayoutId id="2147484790" r:id="rId15"/>
  </p:sldLayoutIdLst>
  <p:txStyles>
    <p:titleStyle>
      <a:lvl1pPr algn="l" defTabSz="932597" rtl="0" eaLnBrk="1" latinLnBrk="0" hangingPunct="1">
        <a:lnSpc>
          <a:spcPct val="90000"/>
        </a:lnSpc>
        <a:spcBef>
          <a:spcPct val="0"/>
        </a:spcBef>
        <a:buNone/>
        <a:defRPr sz="3672" b="1" i="0" kern="1200">
          <a:solidFill>
            <a:srgbClr val="28327F"/>
          </a:solidFill>
          <a:latin typeface="Helvetica" charset="0"/>
          <a:ea typeface="Helvetica" charset="0"/>
          <a:cs typeface="Helvetica" charset="0"/>
        </a:defRPr>
      </a:lvl1pPr>
    </p:titleStyle>
    <p:bodyStyle>
      <a:lvl1pPr marL="233149" indent="-233149" algn="l" defTabSz="932597" rtl="0" eaLnBrk="1" latinLnBrk="0" hangingPunct="1">
        <a:lnSpc>
          <a:spcPct val="90000"/>
        </a:lnSpc>
        <a:spcBef>
          <a:spcPts val="1020"/>
        </a:spcBef>
        <a:buFont typeface="Arial"/>
        <a:buChar char="•"/>
        <a:defRPr sz="2856" b="0" i="0" kern="1200">
          <a:solidFill>
            <a:schemeClr val="tx1">
              <a:lumMod val="85000"/>
              <a:lumOff val="15000"/>
            </a:schemeClr>
          </a:solidFill>
          <a:latin typeface="Helvetica Light" charset="0"/>
          <a:ea typeface="Helvetica Light" charset="0"/>
          <a:cs typeface="Helvetica Light" charset="0"/>
        </a:defRPr>
      </a:lvl1pPr>
      <a:lvl2pPr marL="699447" indent="-233149" algn="l" defTabSz="932597" rtl="0" eaLnBrk="1" latinLnBrk="0" hangingPunct="1">
        <a:lnSpc>
          <a:spcPct val="90000"/>
        </a:lnSpc>
        <a:spcBef>
          <a:spcPts val="510"/>
        </a:spcBef>
        <a:buFont typeface="Arial"/>
        <a:buChar char="•"/>
        <a:defRPr sz="2448" b="0" i="0" kern="1200">
          <a:solidFill>
            <a:schemeClr val="tx1">
              <a:lumMod val="85000"/>
              <a:lumOff val="15000"/>
            </a:schemeClr>
          </a:solidFill>
          <a:latin typeface="Helvetica Light" charset="0"/>
          <a:ea typeface="Helvetica Light" charset="0"/>
          <a:cs typeface="Helvetica Light" charset="0"/>
        </a:defRPr>
      </a:lvl2pPr>
      <a:lvl3pPr marL="1165746" indent="-233149" algn="l" defTabSz="932597" rtl="0" eaLnBrk="1" latinLnBrk="0" hangingPunct="1">
        <a:lnSpc>
          <a:spcPct val="90000"/>
        </a:lnSpc>
        <a:spcBef>
          <a:spcPts val="510"/>
        </a:spcBef>
        <a:buFont typeface="Arial"/>
        <a:buChar char="•"/>
        <a:defRPr sz="2040" b="0" i="0" kern="1200">
          <a:solidFill>
            <a:schemeClr val="tx1">
              <a:lumMod val="85000"/>
              <a:lumOff val="15000"/>
            </a:schemeClr>
          </a:solidFill>
          <a:latin typeface="Helvetica Light" charset="0"/>
          <a:ea typeface="Helvetica Light" charset="0"/>
          <a:cs typeface="Helvetica Light" charset="0"/>
        </a:defRPr>
      </a:lvl3pPr>
      <a:lvl4pPr marL="1632044" indent="-233149" algn="l" defTabSz="932597" rtl="0" eaLnBrk="1" latinLnBrk="0" hangingPunct="1">
        <a:lnSpc>
          <a:spcPct val="90000"/>
        </a:lnSpc>
        <a:spcBef>
          <a:spcPts val="510"/>
        </a:spcBef>
        <a:buFont typeface="Arial"/>
        <a:buChar char="•"/>
        <a:defRPr sz="1836" b="0" i="0" kern="1200">
          <a:solidFill>
            <a:schemeClr val="tx1">
              <a:lumMod val="85000"/>
              <a:lumOff val="15000"/>
            </a:schemeClr>
          </a:solidFill>
          <a:latin typeface="Helvetica Light" charset="0"/>
          <a:ea typeface="Helvetica Light" charset="0"/>
          <a:cs typeface="Helvetica Light" charset="0"/>
        </a:defRPr>
      </a:lvl4pPr>
      <a:lvl5pPr marL="2098342" indent="-233149" algn="l" defTabSz="932597" rtl="0" eaLnBrk="1" latinLnBrk="0" hangingPunct="1">
        <a:lnSpc>
          <a:spcPct val="90000"/>
        </a:lnSpc>
        <a:spcBef>
          <a:spcPts val="510"/>
        </a:spcBef>
        <a:buFont typeface="Arial"/>
        <a:buChar char="•"/>
        <a:defRPr sz="1836" b="0" i="0" kern="1200">
          <a:solidFill>
            <a:schemeClr val="tx1">
              <a:lumMod val="85000"/>
              <a:lumOff val="15000"/>
            </a:schemeClr>
          </a:solidFill>
          <a:latin typeface="Helvetica Light" charset="0"/>
          <a:ea typeface="Helvetica Light" charset="0"/>
          <a:cs typeface="Helvetica Light" charset="0"/>
        </a:defRPr>
      </a:lvl5pPr>
      <a:lvl6pPr marL="2564641"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3600492166"/>
      </p:ext>
    </p:extLst>
  </p:cSld>
  <p:clrMap bg1="lt1" tx1="dk1" bg2="lt2" tx2="dk2" accent1="accent1" accent2="accent2" accent3="accent3" accent4="accent4" accent5="accent5" accent6="accent6" hlink="hlink" folHlink="folHlink"/>
  <p:sldLayoutIdLst>
    <p:sldLayoutId id="2147484558" r:id="rId1"/>
    <p:sldLayoutId id="2147484561"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3" r:id="rId12"/>
    <p:sldLayoutId id="2147484574" r:id="rId13"/>
    <p:sldLayoutId id="2147484575" r:id="rId14"/>
    <p:sldLayoutId id="2147484576" r:id="rId15"/>
    <p:sldLayoutId id="2147484577" r:id="rId16"/>
    <p:sldLayoutId id="2147484579" r:id="rId17"/>
    <p:sldLayoutId id="2147484580"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rot="5400000">
            <a:off x="9363858" y="3071982"/>
            <a:ext cx="6995160" cy="849926"/>
          </a:xfrm>
          <a:prstGeom prst="rect">
            <a:avLst/>
          </a:prstGeom>
        </p:spPr>
      </p:pic>
    </p:spTree>
    <p:extLst>
      <p:ext uri="{BB962C8B-B14F-4D97-AF65-F5344CB8AC3E}">
        <p14:creationId xmlns:p14="http://schemas.microsoft.com/office/powerpoint/2010/main" val="1954555970"/>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 id="2147484595" r:id="rId13"/>
    <p:sldLayoutId id="2147484596" r:id="rId14"/>
    <p:sldLayoutId id="2147484597" r:id="rId15"/>
    <p:sldLayoutId id="2147484598" r:id="rId16"/>
    <p:sldLayoutId id="2147484599" r:id="rId17"/>
    <p:sldLayoutId id="2147484600" r:id="rId18"/>
    <p:sldLayoutId id="2147484601" r:id="rId19"/>
    <p:sldLayoutId id="2147484602" r:id="rId20"/>
    <p:sldLayoutId id="2147484603" r:id="rId21"/>
    <p:sldLayoutId id="2147484604" r:id="rId22"/>
    <p:sldLayoutId id="2147484605" r:id="rId23"/>
    <p:sldLayoutId id="2147484607" r:id="rId24"/>
  </p:sldLayoutIdLst>
  <p:transition>
    <p:fade/>
  </p:transition>
  <p:txStyles>
    <p:titleStyle>
      <a:lvl1pPr algn="l" defTabSz="932742" rtl="0" eaLnBrk="1" latinLnBrk="0" hangingPunct="1">
        <a:lnSpc>
          <a:spcPct val="90000"/>
        </a:lnSpc>
        <a:spcBef>
          <a:spcPct val="0"/>
        </a:spcBef>
        <a:buNone/>
        <a:defRPr lang="en-US" sz="4800"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cstate="screen">
            <a:extLst>
              <a:ext uri="{28A0092B-C50C-407E-A947-70E740481C1C}">
                <a14:useLocalDpi xmlns:a14="http://schemas.microsoft.com/office/drawing/2010/main"/>
              </a:ext>
            </a:extLst>
          </a:blip>
          <a:stretch>
            <a:fillRect/>
          </a:stretch>
        </p:blipFill>
        <p:spPr>
          <a:xfrm rot="5400000">
            <a:off x="9363859" y="3071982"/>
            <a:ext cx="6995160" cy="849926"/>
          </a:xfrm>
          <a:prstGeom prst="rect">
            <a:avLst/>
          </a:prstGeom>
        </p:spPr>
      </p:pic>
    </p:spTree>
    <p:extLst>
      <p:ext uri="{BB962C8B-B14F-4D97-AF65-F5344CB8AC3E}">
        <p14:creationId xmlns:p14="http://schemas.microsoft.com/office/powerpoint/2010/main" val="4206969670"/>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 id="2147484623" r:id="rId15"/>
    <p:sldLayoutId id="2147484624" r:id="rId16"/>
    <p:sldLayoutId id="2147484625" r:id="rId17"/>
    <p:sldLayoutId id="2147484626" r:id="rId18"/>
    <p:sldLayoutId id="2147484627" r:id="rId19"/>
    <p:sldLayoutId id="2147484628" r:id="rId20"/>
    <p:sldLayoutId id="2147484629" r:id="rId21"/>
    <p:sldLayoutId id="2147484630" r:id="rId22"/>
    <p:sldLayoutId id="2147484631" r:id="rId23"/>
    <p:sldLayoutId id="2147484632" r:id="rId24"/>
    <p:sldLayoutId id="2147484633" r:id="rId25"/>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363859" y="3071982"/>
            <a:ext cx="6995160" cy="849926"/>
          </a:xfrm>
          <a:prstGeom prst="rect">
            <a:avLst/>
          </a:prstGeom>
        </p:spPr>
      </p:pic>
    </p:spTree>
    <p:extLst>
      <p:ext uri="{BB962C8B-B14F-4D97-AF65-F5344CB8AC3E}">
        <p14:creationId xmlns:p14="http://schemas.microsoft.com/office/powerpoint/2010/main" val="3981945095"/>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 id="2147484647" r:id="rId13"/>
    <p:sldLayoutId id="2147484648" r:id="rId14"/>
    <p:sldLayoutId id="2147484649" r:id="rId15"/>
    <p:sldLayoutId id="2147484650" r:id="rId16"/>
    <p:sldLayoutId id="2147484651" r:id="rId17"/>
    <p:sldLayoutId id="2147484652" r:id="rId18"/>
    <p:sldLayoutId id="2147484653" r:id="rId19"/>
    <p:sldLayoutId id="2147484654" r:id="rId20"/>
    <p:sldLayoutId id="2147484655" r:id="rId21"/>
    <p:sldLayoutId id="2147484656" r:id="rId22"/>
    <p:sldLayoutId id="2147484657" r:id="rId23"/>
    <p:sldLayoutId id="2147484658" r:id="rId24"/>
    <p:sldLayoutId id="2147484659" r:id="rId25"/>
    <p:sldLayoutId id="2147484660" r:id="rId26"/>
    <p:sldLayoutId id="2147484661" r:id="rId27"/>
    <p:sldLayoutId id="2147484663" r:id="rId28"/>
    <p:sldLayoutId id="2147484664" r:id="rId29"/>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7753F9-E543-4333-93CA-28C8667CE03F}"/>
              </a:ext>
            </a:extLst>
          </p:cNvPr>
          <p:cNvSpPr>
            <a:spLocks noGrp="1"/>
          </p:cNvSpPr>
          <p:nvPr>
            <p:ph type="title"/>
          </p:nvPr>
        </p:nvSpPr>
        <p:spPr>
          <a:xfrm>
            <a:off x="152835" y="99949"/>
            <a:ext cx="12140411" cy="7488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65706E-E64F-40A6-B5DC-99AF3B8BE848}"/>
              </a:ext>
            </a:extLst>
          </p:cNvPr>
          <p:cNvSpPr>
            <a:spLocks noGrp="1"/>
          </p:cNvSpPr>
          <p:nvPr>
            <p:ph type="body" idx="1"/>
          </p:nvPr>
        </p:nvSpPr>
        <p:spPr>
          <a:xfrm>
            <a:off x="152835" y="1149418"/>
            <a:ext cx="12140411" cy="4437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0BF63-CF62-415C-86EC-34A20C2C2891}"/>
              </a:ext>
            </a:extLst>
          </p:cNvPr>
          <p:cNvSpPr>
            <a:spLocks noGrp="1"/>
          </p:cNvSpPr>
          <p:nvPr>
            <p:ph type="dt" sz="half" idx="2"/>
          </p:nvPr>
        </p:nvSpPr>
        <p:spPr>
          <a:xfrm>
            <a:off x="0" y="6832747"/>
            <a:ext cx="1048018" cy="161778"/>
          </a:xfrm>
          <a:prstGeom prst="rect">
            <a:avLst/>
          </a:prstGeom>
        </p:spPr>
        <p:txBody>
          <a:bodyPr vert="horz" lIns="91440" tIns="45720" rIns="91440" bIns="45720" rtlCol="0" anchor="ctr"/>
          <a:lstStyle>
            <a:lvl1pPr algn="l">
              <a:defRPr sz="612">
                <a:solidFill>
                  <a:schemeClr val="bg1">
                    <a:lumMod val="85000"/>
                  </a:schemeClr>
                </a:solidFill>
              </a:defRPr>
            </a:lvl1pPr>
          </a:lstStyle>
          <a:p>
            <a:pPr defTabSz="932597">
              <a:defRPr/>
            </a:pPr>
            <a:fld id="{0711AC0A-2895-47D1-B6A7-3693EABA312C}" type="datetime1">
              <a:rPr lang="en-US" smtClean="0">
                <a:solidFill>
                  <a:prstClr val="white">
                    <a:lumMod val="85000"/>
                  </a:prstClr>
                </a:solidFill>
              </a:rPr>
              <a:pPr defTabSz="932597">
                <a:defRPr/>
              </a:pPr>
              <a:t>6/7/2022</a:t>
            </a:fld>
            <a:endParaRPr lang="en-US">
              <a:solidFill>
                <a:prstClr val="white">
                  <a:lumMod val="85000"/>
                </a:prstClr>
              </a:solidFill>
            </a:endParaRPr>
          </a:p>
        </p:txBody>
      </p:sp>
      <p:sp>
        <p:nvSpPr>
          <p:cNvPr id="5" name="Footer Placeholder 4">
            <a:extLst>
              <a:ext uri="{FF2B5EF4-FFF2-40B4-BE49-F238E27FC236}">
                <a16:creationId xmlns:a16="http://schemas.microsoft.com/office/drawing/2014/main" id="{FD8A3835-D433-40DB-86CB-666B9C76D8AC}"/>
              </a:ext>
            </a:extLst>
          </p:cNvPr>
          <p:cNvSpPr>
            <a:spLocks noGrp="1"/>
          </p:cNvSpPr>
          <p:nvPr>
            <p:ph type="ftr" sz="quarter" idx="3"/>
          </p:nvPr>
        </p:nvSpPr>
        <p:spPr>
          <a:xfrm>
            <a:off x="1404344" y="6832747"/>
            <a:ext cx="10113369" cy="161778"/>
          </a:xfrm>
          <a:prstGeom prst="rect">
            <a:avLst/>
          </a:prstGeom>
        </p:spPr>
        <p:txBody>
          <a:bodyPr vert="horz" lIns="91440" tIns="45720" rIns="91440" bIns="45720" rtlCol="0" anchor="ctr"/>
          <a:lstStyle>
            <a:lvl1pPr algn="ctr">
              <a:defRPr sz="612">
                <a:solidFill>
                  <a:schemeClr val="bg1">
                    <a:lumMod val="85000"/>
                  </a:schemeClr>
                </a:solidFill>
              </a:defRPr>
            </a:lvl1pPr>
          </a:lstStyle>
          <a:p>
            <a:pPr defTabSz="932597">
              <a:defRPr/>
            </a:pPr>
            <a:r>
              <a:rPr lang="en-US">
                <a:solidFill>
                  <a:prstClr val="white">
                    <a:lumMod val="85000"/>
                  </a:prstClr>
                </a:solidFill>
              </a:rPr>
              <a:t>&lt;company name&gt;- SUBJECT TO NDA OR PIA</a:t>
            </a:r>
          </a:p>
        </p:txBody>
      </p:sp>
      <p:sp>
        <p:nvSpPr>
          <p:cNvPr id="6" name="Slide Number Placeholder 5">
            <a:extLst>
              <a:ext uri="{FF2B5EF4-FFF2-40B4-BE49-F238E27FC236}">
                <a16:creationId xmlns:a16="http://schemas.microsoft.com/office/drawing/2014/main" id="{E0AC4291-D825-4356-AA67-4C39648AAA39}"/>
              </a:ext>
            </a:extLst>
          </p:cNvPr>
          <p:cNvSpPr>
            <a:spLocks noGrp="1"/>
          </p:cNvSpPr>
          <p:nvPr>
            <p:ph type="sldNum" sz="quarter" idx="4"/>
          </p:nvPr>
        </p:nvSpPr>
        <p:spPr>
          <a:xfrm>
            <a:off x="11842599" y="6832746"/>
            <a:ext cx="593876" cy="161778"/>
          </a:xfrm>
          <a:prstGeom prst="rect">
            <a:avLst/>
          </a:prstGeom>
        </p:spPr>
        <p:txBody>
          <a:bodyPr vert="horz" lIns="91440" tIns="45720" rIns="91440" bIns="45720" rtlCol="0" anchor="ctr"/>
          <a:lstStyle>
            <a:lvl1pPr algn="r">
              <a:defRPr sz="612">
                <a:solidFill>
                  <a:schemeClr val="bg1">
                    <a:lumMod val="85000"/>
                  </a:schemeClr>
                </a:solidFill>
              </a:defRPr>
            </a:lvl1pPr>
          </a:lstStyle>
          <a:p>
            <a:pPr defTabSz="932597">
              <a:defRPr/>
            </a:pPr>
            <a:fld id="{2064D0AA-63B8-4954-A966-5C7D07E178C1}" type="slidenum">
              <a:rPr lang="en-US" smtClean="0">
                <a:solidFill>
                  <a:prstClr val="white">
                    <a:lumMod val="85000"/>
                  </a:prstClr>
                </a:solidFill>
              </a:rPr>
              <a:pPr defTabSz="932597">
                <a:defRPr/>
              </a:pPr>
              <a:t>‹#›</a:t>
            </a:fld>
            <a:endParaRPr lang="en-US">
              <a:solidFill>
                <a:prstClr val="white">
                  <a:lumMod val="85000"/>
                </a:prstClr>
              </a:solidFill>
            </a:endParaRPr>
          </a:p>
        </p:txBody>
      </p:sp>
    </p:spTree>
    <p:extLst>
      <p:ext uri="{BB962C8B-B14F-4D97-AF65-F5344CB8AC3E}">
        <p14:creationId xmlns:p14="http://schemas.microsoft.com/office/powerpoint/2010/main" val="2466128950"/>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791" r:id="rId4"/>
  </p:sldLayoutIdLst>
  <p:hf hdr="0"/>
  <p:txStyles>
    <p:titleStyle>
      <a:lvl1pPr algn="l" defTabSz="932597" rtl="0" eaLnBrk="1" latinLnBrk="0" hangingPunct="1">
        <a:lnSpc>
          <a:spcPct val="90000"/>
        </a:lnSpc>
        <a:spcBef>
          <a:spcPct val="0"/>
        </a:spcBef>
        <a:buNone/>
        <a:defRPr sz="4488" kern="1200">
          <a:solidFill>
            <a:schemeClr val="tx1">
              <a:lumMod val="75000"/>
              <a:lumOff val="25000"/>
            </a:schemeClr>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lumMod val="65000"/>
              <a:lumOff val="35000"/>
            </a:schemeClr>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lumMod val="65000"/>
              <a:lumOff val="35000"/>
            </a:schemeClr>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lumMod val="65000"/>
              <a:lumOff val="35000"/>
            </a:schemeClr>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lumMod val="65000"/>
              <a:lumOff val="35000"/>
            </a:schemeClr>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lumMod val="65000"/>
              <a:lumOff val="35000"/>
            </a:schemeClr>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430" y="295275"/>
            <a:ext cx="12127978" cy="917575"/>
          </a:xfrm>
          <a:prstGeom prst="rect">
            <a:avLst/>
          </a:prstGeom>
        </p:spPr>
        <p:txBody>
          <a:bodyPr vert="horz" wrap="square" lIns="146304" tIns="91440" rIns="146304" bIns="91440" rtlCol="0" anchor="t">
            <a:noAutofit/>
          </a:bodyPr>
          <a:lstStyle/>
          <a:p>
            <a:r>
              <a:rPr lang="en-US"/>
              <a:t>Click to edit Master title style</a:t>
            </a:r>
          </a:p>
        </p:txBody>
      </p:sp>
      <p:graphicFrame>
        <p:nvGraphicFramePr>
          <p:cNvPr id="7" name="Object 6" hidden="1"/>
          <p:cNvGraphicFramePr>
            <a:graphicFrameLocks noChangeAspect="1"/>
          </p:cNvGraphicFramePr>
          <p:nvPr userDrawn="1">
            <p:custDataLst>
              <p:tags r:id="rId60"/>
            </p:custDataLst>
          </p:nvPr>
        </p:nvGraphicFramePr>
        <p:xfrm>
          <a:off x="1620" y="1620"/>
          <a:ext cx="1619" cy="1619"/>
        </p:xfrm>
        <a:graphic>
          <a:graphicData uri="http://schemas.openxmlformats.org/presentationml/2006/ole">
            <mc:AlternateContent xmlns:mc="http://schemas.openxmlformats.org/markup-compatibility/2006">
              <mc:Choice xmlns:v="urn:schemas-microsoft-com:vml" Requires="v">
                <p:oleObj name="think-cell Slide" r:id="rId61" imgW="377" imgH="377" progId="TCLayout.ActiveDocument.1">
                  <p:embed/>
                </p:oleObj>
              </mc:Choice>
              <mc:Fallback>
                <p:oleObj name="think-cell Slide" r:id="rId61" imgW="377" imgH="377" progId="TCLayout.ActiveDocument.1">
                  <p:embed/>
                  <p:pic>
                    <p:nvPicPr>
                      <p:cNvPr id="7" name="Object 6" hidden="1"/>
                      <p:cNvPicPr/>
                      <p:nvPr/>
                    </p:nvPicPr>
                    <p:blipFill>
                      <a:blip r:embed="rId62"/>
                      <a:stretch>
                        <a:fillRect/>
                      </a:stretch>
                    </p:blipFill>
                    <p:spPr>
                      <a:xfrm>
                        <a:off x="1620" y="1620"/>
                        <a:ext cx="1619" cy="1619"/>
                      </a:xfrm>
                      <a:prstGeom prst="rect">
                        <a:avLst/>
                      </a:prstGeom>
                    </p:spPr>
                  </p:pic>
                </p:oleObj>
              </mc:Fallback>
            </mc:AlternateContent>
          </a:graphicData>
        </a:graphic>
      </p:graphicFrame>
      <p:sp>
        <p:nvSpPr>
          <p:cNvPr id="4" name="Text Placeholder 3"/>
          <p:cNvSpPr>
            <a:spLocks noGrp="1"/>
          </p:cNvSpPr>
          <p:nvPr>
            <p:ph type="body" idx="1"/>
          </p:nvPr>
        </p:nvSpPr>
        <p:spPr>
          <a:xfrm>
            <a:off x="155456" y="1212851"/>
            <a:ext cx="12125564" cy="2115580"/>
          </a:xfrm>
          <a:prstGeom prst="rect">
            <a:avLst/>
          </a:prstGeom>
        </p:spPr>
        <p:txBody>
          <a:bodyPr vert="horz" wrap="square" lIns="182880"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2"/>
          <a:stretch>
            <a:fillRect/>
          </a:stretch>
        </p:blipFill>
        <p:spPr>
          <a:xfrm rot="5400000">
            <a:off x="9584879" y="2902196"/>
            <a:ext cx="6627287" cy="727646"/>
          </a:xfrm>
          <a:prstGeom prst="rect">
            <a:avLst/>
          </a:prstGeom>
        </p:spPr>
      </p:pic>
      <p:sp>
        <p:nvSpPr>
          <p:cNvPr id="3" name="Footer Placeholder 2"/>
          <p:cNvSpPr>
            <a:spLocks noGrp="1"/>
          </p:cNvSpPr>
          <p:nvPr>
            <p:ph type="ftr" sz="quarter" idx="3"/>
          </p:nvPr>
        </p:nvSpPr>
        <p:spPr>
          <a:xfrm>
            <a:off x="4119564" y="6623050"/>
            <a:ext cx="4197350" cy="371475"/>
          </a:xfrm>
          <a:prstGeom prst="rect">
            <a:avLst/>
          </a:prstGeom>
        </p:spPr>
        <p:txBody>
          <a:bodyPr vert="horz" lIns="182880" tIns="45720" rIns="182880" bIns="45720" rtlCol="0" anchor="ctr"/>
          <a:lstStyle>
            <a:lvl1pPr algn="ctr">
              <a:defRPr sz="1020">
                <a:solidFill>
                  <a:schemeClr val="tx1"/>
                </a:solidFill>
              </a:defRPr>
            </a:lvl1pPr>
          </a:lstStyle>
          <a:p>
            <a:pPr defTabSz="932563"/>
            <a:r>
              <a:rPr lang="en-IN">
                <a:solidFill>
                  <a:srgbClr val="505050"/>
                </a:solidFill>
              </a:rPr>
              <a:t>Microsoft Confidential – Shared under NDA</a:t>
            </a:r>
            <a:endParaRPr lang="en-US">
              <a:solidFill>
                <a:srgbClr val="505050"/>
              </a:solidFill>
            </a:endParaRPr>
          </a:p>
        </p:txBody>
      </p:sp>
      <p:sp>
        <p:nvSpPr>
          <p:cNvPr id="6" name="Slide Number Placeholder 5"/>
          <p:cNvSpPr>
            <a:spLocks noGrp="1"/>
          </p:cNvSpPr>
          <p:nvPr>
            <p:ph type="sldNum" sz="quarter" idx="4"/>
          </p:nvPr>
        </p:nvSpPr>
        <p:spPr>
          <a:xfrm>
            <a:off x="9639300" y="6623050"/>
            <a:ext cx="2797175" cy="371475"/>
          </a:xfrm>
          <a:prstGeom prst="rect">
            <a:avLst/>
          </a:prstGeom>
        </p:spPr>
        <p:txBody>
          <a:bodyPr vert="horz" lIns="182880" tIns="45720" rIns="182880" bIns="45720" rtlCol="0" anchor="ctr"/>
          <a:lstStyle>
            <a:lvl1pPr algn="r">
              <a:defRPr sz="1020">
                <a:solidFill>
                  <a:schemeClr val="tx1"/>
                </a:solidFill>
              </a:defRPr>
            </a:lvl1pPr>
          </a:lstStyle>
          <a:p>
            <a:pPr defTabSz="932563"/>
            <a:fld id="{6503E857-4F15-4ECA-BD4D-D22AAAB9E67A}" type="slidenum">
              <a:rPr lang="en-US" smtClean="0">
                <a:solidFill>
                  <a:srgbClr val="505050"/>
                </a:solidFill>
              </a:rPr>
              <a:pPr defTabSz="932563"/>
              <a:t>‹#›</a:t>
            </a:fld>
            <a:endParaRPr lang="en-US">
              <a:solidFill>
                <a:srgbClr val="505050"/>
              </a:solidFill>
            </a:endParaRPr>
          </a:p>
        </p:txBody>
      </p:sp>
    </p:spTree>
    <p:extLst>
      <p:ext uri="{BB962C8B-B14F-4D97-AF65-F5344CB8AC3E}">
        <p14:creationId xmlns:p14="http://schemas.microsoft.com/office/powerpoint/2010/main" val="2878114178"/>
      </p:ext>
    </p:extLst>
  </p:cSld>
  <p:clrMap bg1="lt1" tx1="dk1" bg2="lt2" tx2="dk2" accent1="accent1" accent2="accent2" accent3="accent3" accent4="accent4" accent5="accent5" accent6="accent6" hlink="hlink" folHlink="folHlink"/>
  <p:sldLayoutIdLst>
    <p:sldLayoutId id="2147484671" r:id="rId1"/>
    <p:sldLayoutId id="2147484672" r:id="rId2"/>
    <p:sldLayoutId id="2147484673" r:id="rId3"/>
    <p:sldLayoutId id="2147484674" r:id="rId4"/>
    <p:sldLayoutId id="2147484675" r:id="rId5"/>
    <p:sldLayoutId id="2147484676" r:id="rId6"/>
    <p:sldLayoutId id="2147484677" r:id="rId7"/>
    <p:sldLayoutId id="2147484678" r:id="rId8"/>
    <p:sldLayoutId id="2147484679" r:id="rId9"/>
    <p:sldLayoutId id="2147484680" r:id="rId10"/>
    <p:sldLayoutId id="2147484681" r:id="rId11"/>
    <p:sldLayoutId id="2147484682" r:id="rId12"/>
    <p:sldLayoutId id="2147484683" r:id="rId13"/>
    <p:sldLayoutId id="2147484684" r:id="rId14"/>
    <p:sldLayoutId id="2147484685" r:id="rId15"/>
    <p:sldLayoutId id="2147484686" r:id="rId16"/>
    <p:sldLayoutId id="2147484687" r:id="rId17"/>
    <p:sldLayoutId id="2147484688" r:id="rId18"/>
    <p:sldLayoutId id="2147484689" r:id="rId19"/>
    <p:sldLayoutId id="2147484690" r:id="rId20"/>
    <p:sldLayoutId id="2147484691" r:id="rId21"/>
    <p:sldLayoutId id="2147484692" r:id="rId22"/>
    <p:sldLayoutId id="2147484693" r:id="rId23"/>
    <p:sldLayoutId id="2147484694" r:id="rId24"/>
    <p:sldLayoutId id="2147484695" r:id="rId25"/>
    <p:sldLayoutId id="2147484696" r:id="rId26"/>
    <p:sldLayoutId id="2147484697" r:id="rId27"/>
    <p:sldLayoutId id="2147484698" r:id="rId28"/>
    <p:sldLayoutId id="2147484699" r:id="rId29"/>
    <p:sldLayoutId id="2147484700" r:id="rId30"/>
    <p:sldLayoutId id="2147484701" r:id="rId31"/>
    <p:sldLayoutId id="2147484702" r:id="rId32"/>
    <p:sldLayoutId id="2147484703" r:id="rId33"/>
    <p:sldLayoutId id="2147484704" r:id="rId34"/>
    <p:sldLayoutId id="2147484705" r:id="rId35"/>
    <p:sldLayoutId id="2147484706" r:id="rId36"/>
    <p:sldLayoutId id="2147484707" r:id="rId37"/>
    <p:sldLayoutId id="2147484708" r:id="rId38"/>
    <p:sldLayoutId id="2147484709" r:id="rId39"/>
    <p:sldLayoutId id="2147484710" r:id="rId40"/>
    <p:sldLayoutId id="2147484711" r:id="rId41"/>
    <p:sldLayoutId id="2147484712" r:id="rId42"/>
    <p:sldLayoutId id="2147484713" r:id="rId43"/>
    <p:sldLayoutId id="2147484714" r:id="rId44"/>
    <p:sldLayoutId id="2147484715" r:id="rId45"/>
    <p:sldLayoutId id="2147484716" r:id="rId46"/>
    <p:sldLayoutId id="2147484717" r:id="rId47"/>
    <p:sldLayoutId id="2147484718" r:id="rId48"/>
    <p:sldLayoutId id="2147484719" r:id="rId49"/>
    <p:sldLayoutId id="2147484720" r:id="rId50"/>
    <p:sldLayoutId id="2147484721" r:id="rId51"/>
    <p:sldLayoutId id="2147484722" r:id="rId52"/>
    <p:sldLayoutId id="2147484723" r:id="rId53"/>
    <p:sldLayoutId id="2147484724" r:id="rId54"/>
    <p:sldLayoutId id="2147484725" r:id="rId55"/>
    <p:sldLayoutId id="2147484726" r:id="rId56"/>
    <p:sldLayoutId id="2147484727" r:id="rId57"/>
    <p:sldLayoutId id="2147484728" r:id="rId58"/>
  </p:sldLayoutIdLst>
  <p:transition>
    <p:fade/>
  </p:transition>
  <p:hf hdr="0" ftr="0" dt="0"/>
  <p:txStyles>
    <p:titleStyle>
      <a:lvl1pPr algn="l" defTabSz="932563" rtl="0" eaLnBrk="1" latinLnBrk="0" hangingPunct="1">
        <a:lnSpc>
          <a:spcPct val="90000"/>
        </a:lnSpc>
        <a:spcBef>
          <a:spcPct val="0"/>
        </a:spcBef>
        <a:buNone/>
        <a:defRPr lang="en-US" sz="4488"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4080"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36"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36"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8">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216">
          <p15:clr>
            <a:srgbClr val="C35EA4"/>
          </p15:clr>
        </p15:guide>
        <p15:guide id="17" pos="7464">
          <p15:clr>
            <a:srgbClr val="C35EA4"/>
          </p15:clr>
        </p15:guide>
        <p15:guide id="18" orient="horz" pos="744">
          <p15:clr>
            <a:srgbClr val="5ACBF0"/>
          </p15:clr>
        </p15:guide>
        <p15:guide id="19" orient="horz" pos="1296">
          <p15:clr>
            <a:srgbClr val="5ACBF0"/>
          </p15:clr>
        </p15:guide>
        <p15:guide id="20" orient="horz" pos="1872">
          <p15:clr>
            <a:srgbClr val="5ACBF0"/>
          </p15:clr>
        </p15:guide>
        <p15:guide id="21" orient="horz" pos="2448">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4104">
          <p15:clr>
            <a:srgbClr val="C35EA4"/>
          </p15:clr>
        </p15:guide>
        <p15:guide id="26" orient="horz" pos="176">
          <p15:clr>
            <a:srgbClr val="C35EA4"/>
          </p15:clr>
        </p15:guide>
        <p15:guide id="27" orient="horz" pos="26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9"/>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4"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592397"/>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2" r:id="rId12"/>
    <p:sldLayoutId id="2147484743" r:id="rId13"/>
    <p:sldLayoutId id="2147484744" r:id="rId14"/>
    <p:sldLayoutId id="2147484745" r:id="rId15"/>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9">
          <p15:clr>
            <a:srgbClr val="C35EA4"/>
          </p15:clr>
        </p15:guide>
        <p15:guide id="6" pos="2765">
          <p15:clr>
            <a:srgbClr val="C35EA4"/>
          </p15:clr>
        </p15:guide>
        <p15:guide id="7" pos="3855">
          <p15:clr>
            <a:srgbClr val="C35EA4"/>
          </p15:clr>
        </p15:guide>
        <p15:guide id="8" pos="4003">
          <p15:clr>
            <a:srgbClr val="C35EA4"/>
          </p15:clr>
        </p15:guide>
        <p15:guide id="9" pos="5083">
          <p15:clr>
            <a:srgbClr val="C35EA4"/>
          </p15:clr>
        </p15:guide>
        <p15:guide id="10" pos="5231">
          <p15:clr>
            <a:srgbClr val="C35EA4"/>
          </p15:clr>
        </p15:guide>
        <p15:guide id="11" pos="6323">
          <p15:clr>
            <a:srgbClr val="C35EA4"/>
          </p15:clr>
        </p15:guide>
        <p15:guide id="12" pos="6469">
          <p15:clr>
            <a:srgbClr val="C35EA4"/>
          </p15:clr>
        </p15:guide>
        <p15:guide id="16" pos="293">
          <p15:clr>
            <a:srgbClr val="F26B43"/>
          </p15:clr>
        </p15:guide>
        <p15:guide id="17" pos="7392">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8">
          <p15:clr>
            <a:srgbClr val="F26B43"/>
          </p15:clr>
        </p15:guide>
        <p15:guide id="26" orient="horz" pos="4014">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cstate="screen">
            <a:extLst>
              <a:ext uri="{28A0092B-C50C-407E-A947-70E740481C1C}">
                <a14:useLocalDpi xmlns:a14="http://schemas.microsoft.com/office/drawing/2010/main"/>
              </a:ext>
            </a:extLst>
          </a:blip>
          <a:stretch>
            <a:fillRect/>
          </a:stretch>
        </p:blipFill>
        <p:spPr>
          <a:xfrm rot="5400000">
            <a:off x="9363859" y="3071982"/>
            <a:ext cx="6995160" cy="849926"/>
          </a:xfrm>
          <a:prstGeom prst="rect">
            <a:avLst/>
          </a:prstGeom>
        </p:spPr>
      </p:pic>
    </p:spTree>
    <p:extLst>
      <p:ext uri="{BB962C8B-B14F-4D97-AF65-F5344CB8AC3E}">
        <p14:creationId xmlns:p14="http://schemas.microsoft.com/office/powerpoint/2010/main" val="1011362692"/>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 id="2147484771" r:id="rId25"/>
    <p:sldLayoutId id="2147484772" r:id="rId26"/>
  </p:sldLayoutIdLst>
  <p:transition>
    <p:fade/>
  </p:transition>
  <p:txStyles>
    <p:title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1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224.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251.xml"/><Relationship Id="rId4" Type="http://schemas.openxmlformats.org/officeDocument/2006/relationships/image" Target="../media/image10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customXml" Target="../ink/ink1.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33.svg"/><Relationship Id="rId20" Type="http://schemas.openxmlformats.org/officeDocument/2006/relationships/image" Target="../media/image37.png"/><Relationship Id="rId1" Type="http://schemas.openxmlformats.org/officeDocument/2006/relationships/slideLayout" Target="../slideLayouts/slideLayout24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4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5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4.xml"/><Relationship Id="rId16" Type="http://schemas.openxmlformats.org/officeDocument/2006/relationships/image" Target="../media/image63.png"/><Relationship Id="rId1" Type="http://schemas.openxmlformats.org/officeDocument/2006/relationships/slideLayout" Target="../slideLayouts/slideLayout78.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44.png"/><Relationship Id="rId10" Type="http://schemas.openxmlformats.org/officeDocument/2006/relationships/image" Target="../media/image58.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5.png"/><Relationship Id="rId3" Type="http://schemas.openxmlformats.org/officeDocument/2006/relationships/image" Target="../media/image64.pn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8.xml"/><Relationship Id="rId6" Type="http://schemas.openxmlformats.org/officeDocument/2006/relationships/image" Target="../media/image77.svg"/><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image" Target="../media/image47.png"/><Relationship Id="rId4" Type="http://schemas.openxmlformats.org/officeDocument/2006/relationships/image" Target="../media/image75.svg"/><Relationship Id="rId9" Type="http://schemas.openxmlformats.org/officeDocument/2006/relationships/image" Target="../media/image80.png"/></Relationships>
</file>

<file path=ppt/slides/_rels/slide8.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46.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2" Type="http://schemas.openxmlformats.org/officeDocument/2006/relationships/notesSlide" Target="../notesSlides/notesSlide7.xml"/><Relationship Id="rId1" Type="http://schemas.openxmlformats.org/officeDocument/2006/relationships/slideLayout" Target="../slideLayouts/slideLayout78.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48.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63.png"/><Relationship Id="rId10" Type="http://schemas.openxmlformats.org/officeDocument/2006/relationships/image" Target="../media/image99.pn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74D17B09-0C3C-3245-B451-2F5E4BD181DE}"/>
              </a:ext>
            </a:extLst>
          </p:cNvPr>
          <p:cNvPicPr>
            <a:picLocks noChangeAspect="1"/>
          </p:cNvPicPr>
          <p:nvPr/>
        </p:nvPicPr>
        <p:blipFill>
          <a:blip r:embed="rId2"/>
          <a:stretch>
            <a:fillRect/>
          </a:stretch>
        </p:blipFill>
        <p:spPr>
          <a:xfrm>
            <a:off x="882" y="12450"/>
            <a:ext cx="12434711" cy="6994525"/>
          </a:xfrm>
          <a:prstGeom prst="rect">
            <a:avLst/>
          </a:prstGeom>
        </p:spPr>
      </p:pic>
      <p:sp>
        <p:nvSpPr>
          <p:cNvPr id="9" name="Rectangle 8">
            <a:extLst>
              <a:ext uri="{FF2B5EF4-FFF2-40B4-BE49-F238E27FC236}">
                <a16:creationId xmlns:a16="http://schemas.microsoft.com/office/drawing/2014/main" id="{076F8006-146F-A54B-B286-74EF833CCC8C}"/>
              </a:ext>
            </a:extLst>
          </p:cNvPr>
          <p:cNvSpPr/>
          <p:nvPr/>
        </p:nvSpPr>
        <p:spPr>
          <a:xfrm>
            <a:off x="1071211" y="798135"/>
            <a:ext cx="10294052" cy="542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1">
            <a:extLst>
              <a:ext uri="{FF2B5EF4-FFF2-40B4-BE49-F238E27FC236}">
                <a16:creationId xmlns:a16="http://schemas.microsoft.com/office/drawing/2014/main" id="{7CC9A3F3-E97F-E74F-8686-18C4F612180F}"/>
              </a:ext>
            </a:extLst>
          </p:cNvPr>
          <p:cNvSpPr>
            <a:spLocks noGrp="1"/>
          </p:cNvSpPr>
          <p:nvPr>
            <p:ph type="ctrTitle"/>
          </p:nvPr>
        </p:nvSpPr>
        <p:spPr>
          <a:xfrm>
            <a:off x="1555221" y="3777633"/>
            <a:ext cx="9326033" cy="959104"/>
          </a:xfrm>
        </p:spPr>
        <p:txBody>
          <a:bodyPr/>
          <a:lstStyle/>
          <a:p>
            <a:r>
              <a:rPr lang="en-US" dirty="0"/>
              <a:t>Microsoft 365 overview</a:t>
            </a:r>
          </a:p>
        </p:txBody>
      </p:sp>
      <p:pic>
        <p:nvPicPr>
          <p:cNvPr id="10" name="Picture 9" descr="A picture containing logo&#10;&#10;Description automatically generated">
            <a:extLst>
              <a:ext uri="{FF2B5EF4-FFF2-40B4-BE49-F238E27FC236}">
                <a16:creationId xmlns:a16="http://schemas.microsoft.com/office/drawing/2014/main" id="{4C77AF8B-EF79-A24F-9A58-09CC648EAEA9}"/>
              </a:ext>
            </a:extLst>
          </p:cNvPr>
          <p:cNvPicPr>
            <a:picLocks noChangeAspect="1"/>
          </p:cNvPicPr>
          <p:nvPr/>
        </p:nvPicPr>
        <p:blipFill>
          <a:blip r:embed="rId3"/>
          <a:stretch>
            <a:fillRect/>
          </a:stretch>
        </p:blipFill>
        <p:spPr>
          <a:xfrm>
            <a:off x="3844870" y="1742544"/>
            <a:ext cx="4746735" cy="1664521"/>
          </a:xfrm>
          <a:prstGeom prst="rect">
            <a:avLst/>
          </a:prstGeom>
        </p:spPr>
      </p:pic>
      <p:sp>
        <p:nvSpPr>
          <p:cNvPr id="11" name="Title 1">
            <a:extLst>
              <a:ext uri="{FF2B5EF4-FFF2-40B4-BE49-F238E27FC236}">
                <a16:creationId xmlns:a16="http://schemas.microsoft.com/office/drawing/2014/main" id="{0D5B72FB-4B80-0E44-91F0-CFBDA28BA0A1}"/>
              </a:ext>
            </a:extLst>
          </p:cNvPr>
          <p:cNvSpPr txBox="1">
            <a:spLocks/>
          </p:cNvSpPr>
          <p:nvPr/>
        </p:nvSpPr>
        <p:spPr>
          <a:xfrm>
            <a:off x="1555221" y="5107304"/>
            <a:ext cx="9326033" cy="959104"/>
          </a:xfrm>
          <a:prstGeom prst="rect">
            <a:avLst/>
          </a:prstGeom>
        </p:spPr>
        <p:txBody>
          <a:bodyPr vert="horz" lIns="93260" tIns="46630" rIns="93260" bIns="46630" rtlCol="0" anchor="b">
            <a:normAutofit/>
          </a:bodyPr>
          <a:lstStyle>
            <a:lvl1pPr algn="ctr" defTabSz="914400" rtl="0" eaLnBrk="1" latinLnBrk="0" hangingPunct="1">
              <a:lnSpc>
                <a:spcPct val="90000"/>
              </a:lnSpc>
              <a:spcBef>
                <a:spcPct val="0"/>
              </a:spcBef>
              <a:buNone/>
              <a:defRPr sz="4400" b="1" i="0" kern="1200">
                <a:solidFill>
                  <a:srgbClr val="28327F"/>
                </a:solidFill>
                <a:latin typeface="Helvetica" charset="0"/>
                <a:ea typeface="Helvetica" charset="0"/>
                <a:cs typeface="Helvetica" charset="0"/>
              </a:defRPr>
            </a:lvl1pPr>
          </a:lstStyle>
          <a:p>
            <a:r>
              <a:rPr lang="en-US" sz="2040" b="0" spc="306"/>
              <a:t>AFRICA’S DIGITAL FUTURE</a:t>
            </a:r>
          </a:p>
        </p:txBody>
      </p:sp>
    </p:spTree>
    <p:extLst>
      <p:ext uri="{BB962C8B-B14F-4D97-AF65-F5344CB8AC3E}">
        <p14:creationId xmlns:p14="http://schemas.microsoft.com/office/powerpoint/2010/main" val="1330643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0D65-9B6C-4B6B-A5E1-2691D1AC3D40}"/>
              </a:ext>
            </a:extLst>
          </p:cNvPr>
          <p:cNvSpPr>
            <a:spLocks noGrp="1"/>
          </p:cNvSpPr>
          <p:nvPr>
            <p:ph type="ctrTitle"/>
          </p:nvPr>
        </p:nvSpPr>
        <p:spPr/>
        <p:txBody>
          <a:bodyPr/>
          <a:lstStyle/>
          <a:p>
            <a:r>
              <a:rPr lang="en-US"/>
              <a:t>DEMO</a:t>
            </a:r>
          </a:p>
        </p:txBody>
      </p:sp>
      <p:sp>
        <p:nvSpPr>
          <p:cNvPr id="3" name="Subtitle 2">
            <a:extLst>
              <a:ext uri="{FF2B5EF4-FFF2-40B4-BE49-F238E27FC236}">
                <a16:creationId xmlns:a16="http://schemas.microsoft.com/office/drawing/2014/main" id="{2AFE87DF-4EB5-1B51-DCF7-9547CE073D79}"/>
              </a:ext>
            </a:extLst>
          </p:cNvPr>
          <p:cNvSpPr>
            <a:spLocks noGrp="1"/>
          </p:cNvSpPr>
          <p:nvPr>
            <p:ph type="subTitle" idx="1"/>
          </p:nvPr>
        </p:nvSpPr>
        <p:spPr/>
        <p:txBody>
          <a:bodyPr>
            <a:normAutofit lnSpcReduction="10000"/>
          </a:bodyPr>
          <a:lstStyle/>
          <a:p>
            <a:endParaRPr lang="en-ZW"/>
          </a:p>
        </p:txBody>
      </p:sp>
      <p:sp>
        <p:nvSpPr>
          <p:cNvPr id="4" name="Text Placeholder 3">
            <a:extLst>
              <a:ext uri="{FF2B5EF4-FFF2-40B4-BE49-F238E27FC236}">
                <a16:creationId xmlns:a16="http://schemas.microsoft.com/office/drawing/2014/main" id="{7B4F32F3-5AAE-4ACD-CEB5-34B52ED8F8F2}"/>
              </a:ext>
            </a:extLst>
          </p:cNvPr>
          <p:cNvSpPr>
            <a:spLocks noGrp="1"/>
          </p:cNvSpPr>
          <p:nvPr>
            <p:ph type="body" sz="quarter" idx="10"/>
          </p:nvPr>
        </p:nvSpPr>
        <p:spPr/>
        <p:txBody>
          <a:bodyPr/>
          <a:lstStyle/>
          <a:p>
            <a:endParaRPr lang="en-ZW"/>
          </a:p>
        </p:txBody>
      </p:sp>
    </p:spTree>
    <p:extLst>
      <p:ext uri="{BB962C8B-B14F-4D97-AF65-F5344CB8AC3E}">
        <p14:creationId xmlns:p14="http://schemas.microsoft.com/office/powerpoint/2010/main" val="700922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4A9A3-A956-4C91-9B4F-ED7F96BBF323}"/>
              </a:ext>
            </a:extLst>
          </p:cNvPr>
          <p:cNvSpPr/>
          <p:nvPr/>
        </p:nvSpPr>
        <p:spPr bwMode="auto">
          <a:xfrm>
            <a:off x="6082748" y="2364090"/>
            <a:ext cx="2748184" cy="4290713"/>
          </a:xfrm>
          <a:prstGeom prst="rect">
            <a:avLst/>
          </a:prstGeom>
          <a:solidFill>
            <a:srgbClr val="00457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2" name="Rectangle 71">
            <a:extLst>
              <a:ext uri="{FF2B5EF4-FFF2-40B4-BE49-F238E27FC236}">
                <a16:creationId xmlns:a16="http://schemas.microsoft.com/office/drawing/2014/main" id="{AEBDEACA-A30B-4730-BB5C-FD1D4373FD4E}"/>
              </a:ext>
            </a:extLst>
          </p:cNvPr>
          <p:cNvSpPr/>
          <p:nvPr/>
        </p:nvSpPr>
        <p:spPr bwMode="auto">
          <a:xfrm>
            <a:off x="1194037" y="1889914"/>
            <a:ext cx="2285833" cy="472288"/>
          </a:xfrm>
          <a:prstGeom prst="rect">
            <a:avLst/>
          </a:prstGeom>
          <a:solidFill>
            <a:schemeClr val="bg2"/>
          </a:solid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F5AB4FC1-567B-4D09-A45B-60B501FE1AD7}"/>
              </a:ext>
            </a:extLst>
          </p:cNvPr>
          <p:cNvSpPr/>
          <p:nvPr/>
        </p:nvSpPr>
        <p:spPr bwMode="auto">
          <a:xfrm>
            <a:off x="1382878" y="1368870"/>
            <a:ext cx="2285833" cy="472288"/>
          </a:xfrm>
          <a:prstGeom prst="rect">
            <a:avLst/>
          </a:prstGeom>
          <a:solidFill>
            <a:schemeClr val="bg2"/>
          </a:solid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3" name="Rectangle 72">
            <a:extLst>
              <a:ext uri="{FF2B5EF4-FFF2-40B4-BE49-F238E27FC236}">
                <a16:creationId xmlns:a16="http://schemas.microsoft.com/office/drawing/2014/main" id="{56E7A1C5-5B1B-4300-8143-C2EBE57069DF}"/>
              </a:ext>
            </a:extLst>
          </p:cNvPr>
          <p:cNvSpPr/>
          <p:nvPr/>
        </p:nvSpPr>
        <p:spPr bwMode="auto">
          <a:xfrm>
            <a:off x="885925" y="2410958"/>
            <a:ext cx="2285833" cy="472288"/>
          </a:xfrm>
          <a:prstGeom prst="rect">
            <a:avLst/>
          </a:prstGeom>
          <a:no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4" name="Rectangle 73">
            <a:extLst>
              <a:ext uri="{FF2B5EF4-FFF2-40B4-BE49-F238E27FC236}">
                <a16:creationId xmlns:a16="http://schemas.microsoft.com/office/drawing/2014/main" id="{0BB49C81-FF57-47E0-BDEF-24ADCDD2DEAE}"/>
              </a:ext>
            </a:extLst>
          </p:cNvPr>
          <p:cNvSpPr/>
          <p:nvPr/>
        </p:nvSpPr>
        <p:spPr bwMode="auto">
          <a:xfrm>
            <a:off x="1472331" y="2932002"/>
            <a:ext cx="2285833" cy="472288"/>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5" name="Rectangle 74">
            <a:extLst>
              <a:ext uri="{FF2B5EF4-FFF2-40B4-BE49-F238E27FC236}">
                <a16:creationId xmlns:a16="http://schemas.microsoft.com/office/drawing/2014/main" id="{C85E23A8-CEB2-4626-9ADF-06A4E9287439}"/>
              </a:ext>
            </a:extLst>
          </p:cNvPr>
          <p:cNvSpPr/>
          <p:nvPr/>
        </p:nvSpPr>
        <p:spPr bwMode="auto">
          <a:xfrm>
            <a:off x="925682" y="3453046"/>
            <a:ext cx="2285833" cy="472288"/>
          </a:xfrm>
          <a:prstGeom prst="rect">
            <a:avLst/>
          </a:prstGeom>
          <a:no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6" name="Rectangle 75">
            <a:extLst>
              <a:ext uri="{FF2B5EF4-FFF2-40B4-BE49-F238E27FC236}">
                <a16:creationId xmlns:a16="http://schemas.microsoft.com/office/drawing/2014/main" id="{A774BBE6-1099-49C0-BEF6-89C506892FFE}"/>
              </a:ext>
            </a:extLst>
          </p:cNvPr>
          <p:cNvSpPr/>
          <p:nvPr/>
        </p:nvSpPr>
        <p:spPr bwMode="auto">
          <a:xfrm>
            <a:off x="1194037" y="3974090"/>
            <a:ext cx="2285833" cy="472288"/>
          </a:xfrm>
          <a:prstGeom prst="rect">
            <a:avLst/>
          </a:prstGeom>
          <a:no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7" name="Rectangle 76">
            <a:extLst>
              <a:ext uri="{FF2B5EF4-FFF2-40B4-BE49-F238E27FC236}">
                <a16:creationId xmlns:a16="http://schemas.microsoft.com/office/drawing/2014/main" id="{BAFE99B0-E4C2-444A-BF9D-BE960F6909BD}"/>
              </a:ext>
            </a:extLst>
          </p:cNvPr>
          <p:cNvSpPr/>
          <p:nvPr/>
        </p:nvSpPr>
        <p:spPr bwMode="auto">
          <a:xfrm>
            <a:off x="1422635" y="4495134"/>
            <a:ext cx="2285833" cy="472288"/>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8" name="Rectangle 77">
            <a:extLst>
              <a:ext uri="{FF2B5EF4-FFF2-40B4-BE49-F238E27FC236}">
                <a16:creationId xmlns:a16="http://schemas.microsoft.com/office/drawing/2014/main" id="{448B68BA-CD11-481C-B384-95E601AA335F}"/>
              </a:ext>
            </a:extLst>
          </p:cNvPr>
          <p:cNvSpPr/>
          <p:nvPr/>
        </p:nvSpPr>
        <p:spPr bwMode="auto">
          <a:xfrm>
            <a:off x="1422635" y="5016178"/>
            <a:ext cx="2285833" cy="472288"/>
          </a:xfrm>
          <a:prstGeom prst="rect">
            <a:avLst/>
          </a:prstGeom>
          <a:no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0" name="Rectangle 79">
            <a:extLst>
              <a:ext uri="{FF2B5EF4-FFF2-40B4-BE49-F238E27FC236}">
                <a16:creationId xmlns:a16="http://schemas.microsoft.com/office/drawing/2014/main" id="{BB9D01EB-0579-4E1A-8850-1B8CF7AC74CE}"/>
              </a:ext>
            </a:extLst>
          </p:cNvPr>
          <p:cNvSpPr/>
          <p:nvPr/>
        </p:nvSpPr>
        <p:spPr bwMode="auto">
          <a:xfrm>
            <a:off x="925682" y="5537222"/>
            <a:ext cx="2285833" cy="472288"/>
          </a:xfrm>
          <a:prstGeom prst="rect">
            <a:avLst/>
          </a:prstGeom>
          <a:no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1" name="Rectangle 80">
            <a:extLst>
              <a:ext uri="{FF2B5EF4-FFF2-40B4-BE49-F238E27FC236}">
                <a16:creationId xmlns:a16="http://schemas.microsoft.com/office/drawing/2014/main" id="{F5767A20-139A-42DE-89D1-9AF93AE14D3D}"/>
              </a:ext>
            </a:extLst>
          </p:cNvPr>
          <p:cNvSpPr/>
          <p:nvPr/>
        </p:nvSpPr>
        <p:spPr bwMode="auto">
          <a:xfrm>
            <a:off x="1194037" y="6058262"/>
            <a:ext cx="2285833" cy="472288"/>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3" name="Title 22"/>
          <p:cNvSpPr>
            <a:spLocks noGrp="1"/>
          </p:cNvSpPr>
          <p:nvPr>
            <p:ph type="title"/>
          </p:nvPr>
        </p:nvSpPr>
        <p:spPr>
          <a:xfrm>
            <a:off x="274639" y="295275"/>
            <a:ext cx="11889564" cy="917575"/>
          </a:xfrm>
        </p:spPr>
        <p:txBody>
          <a:bodyPr/>
          <a:lstStyle/>
          <a:p>
            <a:pPr algn="ctr" defTabSz="932418">
              <a:lnSpc>
                <a:spcPts val="3570"/>
              </a:lnSpc>
              <a:defRPr/>
            </a:pPr>
            <a:r>
              <a:rPr lang="en-US" sz="2800" kern="900" spc="0" dirty="0">
                <a:solidFill>
                  <a:srgbClr val="0070C0"/>
                </a:solidFill>
                <a:latin typeface="+mj-lt"/>
                <a:ea typeface="+mj-ea"/>
                <a:cs typeface="+mj-cs"/>
              </a:rPr>
              <a:t>Microsoft 365 – One subscription for </a:t>
            </a:r>
            <a:br>
              <a:rPr lang="en-US" sz="2800" kern="900" spc="0" dirty="0">
                <a:latin typeface="+mj-lt"/>
                <a:ea typeface="+mj-ea"/>
                <a:cs typeface="+mj-cs"/>
              </a:rPr>
            </a:br>
            <a:r>
              <a:rPr lang="en-US" sz="2800" kern="900" spc="0" dirty="0">
                <a:solidFill>
                  <a:srgbClr val="0070C0"/>
                </a:solidFill>
                <a:latin typeface="+mj-lt"/>
                <a:ea typeface="+mj-ea"/>
                <a:cs typeface="+mj-cs"/>
              </a:rPr>
              <a:t>Productivity + Security + Device Management</a:t>
            </a:r>
          </a:p>
        </p:txBody>
      </p:sp>
      <p:sp>
        <p:nvSpPr>
          <p:cNvPr id="122" name="Right Brace 121"/>
          <p:cNvSpPr/>
          <p:nvPr/>
        </p:nvSpPr>
        <p:spPr>
          <a:xfrm>
            <a:off x="9317261" y="2420062"/>
            <a:ext cx="806603" cy="4217701"/>
          </a:xfrm>
          <a:prstGeom prst="rightBrace">
            <a:avLst>
              <a:gd name="adj1" fmla="val 0"/>
              <a:gd name="adj2" fmla="val 77911"/>
            </a:avLst>
          </a:prstGeom>
          <a:noFill/>
          <a:ln w="6350" cap="flat" cmpd="sng" algn="ctr">
            <a:solidFill>
              <a:srgbClr val="0070C0"/>
            </a:solidFill>
            <a:prstDash val="dash"/>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70C0"/>
              </a:solidFill>
              <a:effectLst/>
              <a:uLnTx/>
              <a:uFillTx/>
              <a:latin typeface="Segoe UI"/>
              <a:ea typeface="+mn-ea"/>
              <a:cs typeface="+mn-cs"/>
            </a:endParaRPr>
          </a:p>
        </p:txBody>
      </p:sp>
      <p:grpSp>
        <p:nvGrpSpPr>
          <p:cNvPr id="124" name="Group 123"/>
          <p:cNvGrpSpPr/>
          <p:nvPr/>
        </p:nvGrpSpPr>
        <p:grpSpPr>
          <a:xfrm>
            <a:off x="6236951" y="1735780"/>
            <a:ext cx="3588441" cy="633625"/>
            <a:chOff x="635195" y="1182259"/>
            <a:chExt cx="3660396" cy="646331"/>
          </a:xfrm>
        </p:grpSpPr>
        <p:sp>
          <p:nvSpPr>
            <p:cNvPr id="144" name="TextBox 1"/>
            <p:cNvSpPr txBox="1"/>
            <p:nvPr/>
          </p:nvSpPr>
          <p:spPr>
            <a:xfrm>
              <a:off x="635195" y="1182259"/>
              <a:ext cx="3660396" cy="646331"/>
            </a:xfrm>
            <a:prstGeom prst="rect">
              <a:avLst/>
            </a:prstGeom>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529" b="1" i="0" u="none" strike="noStrike" kern="0" cap="none" spc="-147" normalizeH="0" baseline="0" noProof="0" dirty="0">
                <a:ln>
                  <a:noFill/>
                </a:ln>
                <a:solidFill>
                  <a:srgbClr val="00B0F0"/>
                </a:solidFill>
                <a:effectLst/>
                <a:uLnTx/>
                <a:uFillTx/>
                <a:cs typeface="Bodoni Std Bold Italic"/>
              </a:endParaRPr>
            </a:p>
          </p:txBody>
        </p:sp>
        <p:sp>
          <p:nvSpPr>
            <p:cNvPr id="145" name="Rectangle 144"/>
            <p:cNvSpPr/>
            <p:nvPr/>
          </p:nvSpPr>
          <p:spPr>
            <a:xfrm>
              <a:off x="1489082" y="1262034"/>
              <a:ext cx="1663516" cy="278760"/>
            </a:xfrm>
            <a:prstGeom prst="rect">
              <a:avLst/>
            </a:prstGeom>
            <a:noFill/>
          </p:spPr>
          <p:txBody>
            <a:bodyPr wrap="square" rIns="0" anchor="t">
              <a:spAutoFit/>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176" b="1" i="0" u="none" strike="noStrike" kern="0" cap="none" spc="0" normalizeH="0" baseline="0" noProof="0" dirty="0">
                <a:ln>
                  <a:noFill/>
                </a:ln>
                <a:solidFill>
                  <a:srgbClr val="000000">
                    <a:lumMod val="65000"/>
                    <a:lumOff val="35000"/>
                  </a:srgbClr>
                </a:solidFill>
                <a:effectLst/>
                <a:uLnTx/>
                <a:uFillTx/>
              </a:endParaRPr>
            </a:p>
          </p:txBody>
        </p:sp>
      </p:grpSp>
      <p:sp>
        <p:nvSpPr>
          <p:cNvPr id="141" name="Rectangle 140"/>
          <p:cNvSpPr/>
          <p:nvPr/>
        </p:nvSpPr>
        <p:spPr>
          <a:xfrm>
            <a:off x="6234534" y="3539788"/>
            <a:ext cx="2457057" cy="385462"/>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372" b="0" u="none" strike="noStrike" kern="0" cap="none" spc="0" normalizeH="0" baseline="0" noProof="0">
                <a:ln>
                  <a:noFill/>
                </a:ln>
                <a:solidFill>
                  <a:srgbClr val="FBFBFB"/>
                </a:solidFill>
                <a:effectLst/>
                <a:uLnTx/>
                <a:uFillTx/>
                <a:latin typeface="Segoe UI"/>
                <a:ea typeface="+mn-ea"/>
                <a:cs typeface="+mn-cs"/>
              </a:rPr>
              <a:t>  Data Loss Prevention</a:t>
            </a:r>
          </a:p>
        </p:txBody>
      </p:sp>
      <p:sp>
        <p:nvSpPr>
          <p:cNvPr id="143" name="Rectangle 142"/>
          <p:cNvSpPr/>
          <p:nvPr/>
        </p:nvSpPr>
        <p:spPr>
          <a:xfrm>
            <a:off x="6234534" y="3963812"/>
            <a:ext cx="2465661" cy="525651"/>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defTabSz="914225">
              <a:defRPr/>
            </a:pPr>
            <a:r>
              <a:rPr lang="en-US" sz="1372" kern="0">
                <a:solidFill>
                  <a:srgbClr val="FBFBFB"/>
                </a:solidFill>
                <a:latin typeface="Segoe UI"/>
              </a:rPr>
              <a:t>   Email + Device Threat</a:t>
            </a:r>
            <a:br>
              <a:rPr lang="en-US" sz="1372" kern="0">
                <a:solidFill>
                  <a:srgbClr val="FBFBFB"/>
                </a:solidFill>
                <a:latin typeface="Segoe UI"/>
              </a:rPr>
            </a:br>
            <a:r>
              <a:rPr lang="en-US" sz="1372" kern="0">
                <a:solidFill>
                  <a:srgbClr val="FBFBFB"/>
                </a:solidFill>
                <a:latin typeface="Segoe UI"/>
              </a:rPr>
              <a:t>   Protection</a:t>
            </a:r>
            <a:endParaRPr kumimoji="0" lang="en-US" sz="1372" b="0" u="none" strike="noStrike" kern="0" cap="none" spc="0" normalizeH="0" baseline="0" noProof="0">
              <a:ln>
                <a:noFill/>
              </a:ln>
              <a:solidFill>
                <a:srgbClr val="FBFBFB"/>
              </a:solidFill>
              <a:effectLst/>
              <a:uLnTx/>
              <a:uFillTx/>
              <a:latin typeface="Segoe UI"/>
              <a:ea typeface="+mn-ea"/>
              <a:cs typeface="+mn-cs"/>
            </a:endParaRPr>
          </a:p>
        </p:txBody>
      </p:sp>
      <p:sp>
        <p:nvSpPr>
          <p:cNvPr id="137" name="Rectangle 136"/>
          <p:cNvSpPr/>
          <p:nvPr/>
        </p:nvSpPr>
        <p:spPr>
          <a:xfrm>
            <a:off x="6234544" y="3287140"/>
            <a:ext cx="2451497" cy="210261"/>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372" b="0" u="none" strike="noStrike" kern="0" cap="none" spc="0" normalizeH="0" baseline="0" noProof="0" dirty="0">
                <a:ln>
                  <a:noFill/>
                </a:ln>
                <a:solidFill>
                  <a:srgbClr val="FBFBFB"/>
                </a:solidFill>
                <a:effectLst/>
                <a:uLnTx/>
                <a:uFillTx/>
                <a:latin typeface="Segoe UI"/>
                <a:ea typeface="+mn-ea"/>
                <a:cs typeface="+mn-cs"/>
              </a:rPr>
              <a:t>  </a:t>
            </a:r>
            <a:r>
              <a:rPr lang="en-US" sz="1372" kern="0" dirty="0">
                <a:solidFill>
                  <a:srgbClr val="FBFBFB"/>
                </a:solidFill>
                <a:latin typeface="Segoe UI"/>
              </a:rPr>
              <a:t>Archiving + Litigation Hold</a:t>
            </a:r>
            <a:endParaRPr kumimoji="0" lang="en-US" sz="1372" b="0" u="none" strike="noStrike" kern="0" cap="none" spc="0" normalizeH="0" baseline="0" noProof="0" dirty="0">
              <a:ln>
                <a:noFill/>
              </a:ln>
              <a:solidFill>
                <a:srgbClr val="FBFBFB"/>
              </a:solidFill>
              <a:effectLst/>
              <a:uLnTx/>
              <a:uFillTx/>
              <a:latin typeface="Segoe UI"/>
              <a:ea typeface="+mn-ea"/>
              <a:cs typeface="+mn-cs"/>
            </a:endParaRPr>
          </a:p>
        </p:txBody>
      </p:sp>
      <p:sp>
        <p:nvSpPr>
          <p:cNvPr id="139" name="Rectangle 138"/>
          <p:cNvSpPr/>
          <p:nvPr/>
        </p:nvSpPr>
        <p:spPr>
          <a:xfrm>
            <a:off x="6210399" y="2455542"/>
            <a:ext cx="2489795" cy="439466"/>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372" b="0" u="none" strike="noStrike" kern="0" cap="none" spc="0" normalizeH="0" baseline="0" noProof="0">
                <a:ln>
                  <a:noFill/>
                </a:ln>
                <a:solidFill>
                  <a:srgbClr val="FBFBFB"/>
                </a:solidFill>
                <a:effectLst/>
                <a:uLnTx/>
                <a:uFillTx/>
                <a:latin typeface="Segoe UI"/>
                <a:ea typeface="+mn-ea"/>
                <a:cs typeface="+mn-cs"/>
              </a:rPr>
              <a:t>  Device &amp; App Management    </a:t>
            </a:r>
            <a:r>
              <a:rPr kumimoji="0" lang="en-US" sz="1372" b="0" u="none" strike="noStrike" kern="0" cap="none" spc="0" normalizeH="0" baseline="0" noProof="0">
                <a:ln>
                  <a:noFill/>
                </a:ln>
                <a:solidFill>
                  <a:srgbClr val="0070C0"/>
                </a:solidFill>
                <a:effectLst/>
                <a:uLnTx/>
                <a:uFillTx/>
                <a:latin typeface="Segoe UI"/>
                <a:ea typeface="+mn-ea"/>
                <a:cs typeface="+mn-cs"/>
              </a:rPr>
              <a:t>,,,</a:t>
            </a:r>
            <a:r>
              <a:rPr kumimoji="0" lang="en-US" sz="1372" b="0" u="none" strike="noStrike" kern="0" cap="none" spc="0" normalizeH="0" baseline="0" noProof="0">
                <a:ln>
                  <a:noFill/>
                </a:ln>
                <a:solidFill>
                  <a:srgbClr val="FBFBFB"/>
                </a:solidFill>
                <a:effectLst/>
                <a:uLnTx/>
                <a:uFillTx/>
                <a:latin typeface="Segoe UI"/>
                <a:ea typeface="+mn-ea"/>
                <a:cs typeface="+mn-cs"/>
              </a:rPr>
              <a:t>across </a:t>
            </a:r>
            <a:r>
              <a:rPr kumimoji="0" lang="en-US" sz="1000" b="0" u="none" strike="noStrike" kern="0" cap="none" spc="0" normalizeH="0" baseline="0" noProof="0">
                <a:ln>
                  <a:noFill/>
                </a:ln>
                <a:solidFill>
                  <a:srgbClr val="FBFBFB"/>
                </a:solidFill>
                <a:effectLst/>
                <a:uLnTx/>
                <a:uFillTx/>
                <a:latin typeface="Segoe UI"/>
                <a:ea typeface="+mn-ea"/>
                <a:cs typeface="+mn-cs"/>
              </a:rPr>
              <a:t>PCs, Macs, iOS &amp; Android</a:t>
            </a:r>
          </a:p>
        </p:txBody>
      </p:sp>
      <p:sp>
        <p:nvSpPr>
          <p:cNvPr id="128" name="Rectangle 127"/>
          <p:cNvSpPr/>
          <p:nvPr/>
        </p:nvSpPr>
        <p:spPr>
          <a:xfrm>
            <a:off x="6239208" y="4526477"/>
            <a:ext cx="2457057" cy="275749"/>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372" b="0" u="none" strike="noStrike" kern="0" cap="none" spc="0" normalizeH="0" baseline="0" noProof="0">
                <a:ln>
                  <a:noFill/>
                </a:ln>
                <a:solidFill>
                  <a:srgbClr val="FBFBFB"/>
                </a:solidFill>
                <a:effectLst/>
                <a:uLnTx/>
                <a:uFillTx/>
                <a:latin typeface="Segoe UI"/>
                <a:ea typeface="+mn-ea"/>
                <a:cs typeface="+mn-cs"/>
              </a:rPr>
              <a:t>  Email Filtering</a:t>
            </a:r>
          </a:p>
        </p:txBody>
      </p:sp>
      <p:sp>
        <p:nvSpPr>
          <p:cNvPr id="130" name="Rectangle 129"/>
          <p:cNvSpPr/>
          <p:nvPr/>
        </p:nvSpPr>
        <p:spPr>
          <a:xfrm>
            <a:off x="6239208" y="4852397"/>
            <a:ext cx="2451496" cy="258374"/>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372" b="0" u="none" strike="noStrike" kern="0" cap="none" spc="0" normalizeH="0" baseline="0" noProof="0">
                <a:ln>
                  <a:noFill/>
                </a:ln>
                <a:solidFill>
                  <a:srgbClr val="FBFBFB"/>
                </a:solidFill>
                <a:effectLst/>
                <a:uLnTx/>
                <a:uFillTx/>
                <a:latin typeface="Segoe UI"/>
                <a:ea typeface="+mn-ea"/>
                <a:cs typeface="+mn-cs"/>
              </a:rPr>
              <a:t>  Windows Defender AV</a:t>
            </a:r>
          </a:p>
        </p:txBody>
      </p:sp>
      <p:sp>
        <p:nvSpPr>
          <p:cNvPr id="131" name="Rectangle 130"/>
          <p:cNvSpPr/>
          <p:nvPr/>
        </p:nvSpPr>
        <p:spPr>
          <a:xfrm>
            <a:off x="6239208" y="5464590"/>
            <a:ext cx="2451496" cy="258368"/>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372" b="0" u="none" strike="noStrike" kern="0" cap="none" spc="0" normalizeH="0" baseline="0" noProof="0">
                <a:ln>
                  <a:noFill/>
                </a:ln>
                <a:solidFill>
                  <a:srgbClr val="FBFBFB"/>
                </a:solidFill>
                <a:effectLst/>
                <a:uLnTx/>
                <a:uFillTx/>
                <a:latin typeface="Segoe UI"/>
                <a:ea typeface="+mn-ea"/>
                <a:cs typeface="+mn-cs"/>
              </a:rPr>
              <a:t>  </a:t>
            </a:r>
            <a:r>
              <a:rPr lang="en-US" sz="1372" kern="0">
                <a:solidFill>
                  <a:srgbClr val="FBFBFB"/>
                </a:solidFill>
                <a:latin typeface="Segoe UI"/>
              </a:rPr>
              <a:t>1 TB File Storage</a:t>
            </a:r>
            <a:endParaRPr kumimoji="0" lang="en-US" sz="1372" b="0" u="none" strike="noStrike" kern="0" cap="none" spc="0" normalizeH="0" baseline="0" noProof="0">
              <a:ln>
                <a:noFill/>
              </a:ln>
              <a:solidFill>
                <a:srgbClr val="FBFBFB"/>
              </a:solidFill>
              <a:effectLst/>
              <a:uLnTx/>
              <a:uFillTx/>
              <a:latin typeface="Segoe UI"/>
              <a:ea typeface="+mn-ea"/>
              <a:cs typeface="+mn-cs"/>
            </a:endParaRPr>
          </a:p>
        </p:txBody>
      </p:sp>
      <p:sp>
        <p:nvSpPr>
          <p:cNvPr id="134" name="Rectangle 133"/>
          <p:cNvSpPr/>
          <p:nvPr/>
        </p:nvSpPr>
        <p:spPr>
          <a:xfrm>
            <a:off x="6235842" y="5778727"/>
            <a:ext cx="2472838" cy="329956"/>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lang="en-US" sz="1372" kern="0">
                <a:solidFill>
                  <a:srgbClr val="FBFBFB"/>
                </a:solidFill>
                <a:latin typeface="Segoe UI"/>
              </a:rPr>
              <a:t>  </a:t>
            </a:r>
            <a:r>
              <a:rPr kumimoji="0" lang="en-US" sz="1372" b="0" u="none" strike="noStrike" kern="0" cap="none" spc="0" normalizeH="0" baseline="0" noProof="0">
                <a:ln>
                  <a:noFill/>
                </a:ln>
                <a:solidFill>
                  <a:srgbClr val="FBFBFB"/>
                </a:solidFill>
                <a:effectLst/>
                <a:uLnTx/>
                <a:uFillTx/>
                <a:latin typeface="Segoe UI"/>
                <a:ea typeface="+mn-ea"/>
                <a:cs typeface="+mn-cs"/>
              </a:rPr>
              <a:t>50 GB Cloud Email</a:t>
            </a:r>
          </a:p>
        </p:txBody>
      </p:sp>
      <p:sp>
        <p:nvSpPr>
          <p:cNvPr id="166" name="Rectangle 165"/>
          <p:cNvSpPr/>
          <p:nvPr/>
        </p:nvSpPr>
        <p:spPr>
          <a:xfrm>
            <a:off x="1338163" y="2015765"/>
            <a:ext cx="2285834" cy="250192"/>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rgbClr val="0070C0"/>
                </a:solidFill>
                <a:effectLst/>
                <a:uLnTx/>
                <a:uFillTx/>
                <a:latin typeface="Segoe UI"/>
                <a:ea typeface="+mn-ea"/>
                <a:cs typeface="+mn-cs"/>
              </a:rPr>
              <a:t>Archiving</a:t>
            </a:r>
          </a:p>
        </p:txBody>
      </p:sp>
      <p:sp>
        <p:nvSpPr>
          <p:cNvPr id="167" name="Rectangle 166"/>
          <p:cNvSpPr/>
          <p:nvPr/>
        </p:nvSpPr>
        <p:spPr>
          <a:xfrm>
            <a:off x="1168725" y="2517032"/>
            <a:ext cx="2285832" cy="231847"/>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rgbClr val="0070C0"/>
                </a:solidFill>
                <a:effectLst/>
                <a:uLnTx/>
                <a:uFillTx/>
                <a:latin typeface="Segoe UI"/>
                <a:ea typeface="+mn-ea"/>
                <a:cs typeface="+mn-cs"/>
              </a:rPr>
              <a:t>Data Loss Prevention</a:t>
            </a:r>
          </a:p>
        </p:txBody>
      </p:sp>
      <p:sp>
        <p:nvSpPr>
          <p:cNvPr id="160" name="Rectangle 159"/>
          <p:cNvSpPr/>
          <p:nvPr/>
        </p:nvSpPr>
        <p:spPr>
          <a:xfrm>
            <a:off x="3854202" y="3601468"/>
            <a:ext cx="1950241" cy="1015663"/>
          </a:xfrm>
          <a:prstGeom prst="rect">
            <a:avLst/>
          </a:prstGeom>
          <a:noFill/>
        </p:spPr>
        <p:txBody>
          <a:bodyPr wrap="square" rIns="0" anchor="t">
            <a:sp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lumMod val="65000"/>
                    <a:lumOff val="35000"/>
                  </a:srgbClr>
                </a:solidFill>
                <a:effectLst/>
                <a:uLnTx/>
                <a:uFillTx/>
              </a:rPr>
              <a:t>3</a:t>
            </a:r>
            <a:r>
              <a:rPr kumimoji="0" lang="en-US" sz="2000" b="1" i="0" u="none" strike="noStrike" kern="0" cap="none" spc="0" normalizeH="0" baseline="30000" noProof="0">
                <a:ln>
                  <a:noFill/>
                </a:ln>
                <a:solidFill>
                  <a:srgbClr val="000000">
                    <a:lumMod val="65000"/>
                    <a:lumOff val="35000"/>
                  </a:srgbClr>
                </a:solidFill>
                <a:effectLst/>
                <a:uLnTx/>
                <a:uFillTx/>
              </a:rPr>
              <a:t>rd</a:t>
            </a:r>
            <a:r>
              <a:rPr kumimoji="0" lang="en-US" sz="2000" b="1" i="0" u="none" strike="noStrike" kern="0" cap="none" spc="0" normalizeH="0" baseline="0" noProof="0">
                <a:ln>
                  <a:noFill/>
                </a:ln>
                <a:solidFill>
                  <a:srgbClr val="000000">
                    <a:lumMod val="65000"/>
                    <a:lumOff val="35000"/>
                  </a:srgbClr>
                </a:solidFill>
                <a:effectLst/>
                <a:uLnTx/>
                <a:uFillTx/>
              </a:rPr>
              <a:t> party </a:t>
            </a:r>
            <a:br>
              <a:rPr kumimoji="0" lang="en-US" sz="2000" b="1" i="0" u="none" strike="noStrike" kern="0" cap="none" spc="0" normalizeH="0" baseline="0" noProof="0">
                <a:ln>
                  <a:noFill/>
                </a:ln>
                <a:solidFill>
                  <a:srgbClr val="000000">
                    <a:lumMod val="65000"/>
                    <a:lumOff val="35000"/>
                  </a:srgbClr>
                </a:solidFill>
                <a:effectLst/>
                <a:uLnTx/>
                <a:uFillTx/>
              </a:rPr>
            </a:br>
            <a:r>
              <a:rPr kumimoji="0" lang="en-US" sz="2000" b="1" i="0" u="none" strike="noStrike" kern="0" cap="none" spc="0" normalizeH="0" baseline="0" noProof="0">
                <a:ln>
                  <a:noFill/>
                </a:ln>
                <a:solidFill>
                  <a:srgbClr val="000000">
                    <a:lumMod val="65000"/>
                    <a:lumOff val="35000"/>
                  </a:srgbClr>
                </a:solidFill>
                <a:effectLst/>
                <a:uLnTx/>
                <a:uFillTx/>
              </a:rPr>
              <a:t>solutions</a:t>
            </a:r>
          </a:p>
          <a:p>
            <a:pPr marL="0" marR="0" lvl="0" indent="0" defTabSz="914225" eaLnBrk="1" fontAlgn="auto" latinLnBrk="0" hangingPunct="1">
              <a:lnSpc>
                <a:spcPct val="100000"/>
              </a:lnSpc>
              <a:spcBef>
                <a:spcPts val="0"/>
              </a:spcBef>
              <a:spcAft>
                <a:spcPts val="0"/>
              </a:spcAft>
              <a:buClrTx/>
              <a:buSzTx/>
              <a:buFontTx/>
              <a:buNone/>
              <a:tabLst/>
              <a:defRPr/>
            </a:pPr>
            <a:r>
              <a:rPr lang="en-US" sz="1000" b="1" kern="0">
                <a:solidFill>
                  <a:srgbClr val="000000">
                    <a:lumMod val="65000"/>
                    <a:lumOff val="35000"/>
                  </a:srgbClr>
                </a:solidFill>
              </a:rPr>
              <a:t>(bought separately, expensive &amp; hard to integrate)</a:t>
            </a:r>
            <a:endParaRPr kumimoji="0" lang="en-US" sz="1000" b="1" i="0" u="none" strike="noStrike" kern="0" cap="none" spc="0" normalizeH="0" baseline="0" noProof="0">
              <a:ln>
                <a:noFill/>
              </a:ln>
              <a:solidFill>
                <a:srgbClr val="000000">
                  <a:lumMod val="65000"/>
                  <a:lumOff val="35000"/>
                </a:srgbClr>
              </a:solidFill>
              <a:effectLst/>
              <a:uLnTx/>
              <a:uFillTx/>
            </a:endParaRPr>
          </a:p>
        </p:txBody>
      </p:sp>
      <p:sp>
        <p:nvSpPr>
          <p:cNvPr id="153" name="Rectangle 152"/>
          <p:cNvSpPr/>
          <p:nvPr/>
        </p:nvSpPr>
        <p:spPr>
          <a:xfrm>
            <a:off x="1073533" y="5654474"/>
            <a:ext cx="2285835" cy="243472"/>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lang="en-US" sz="1400" kern="0">
                <a:solidFill>
                  <a:srgbClr val="0070C0"/>
                </a:solidFill>
                <a:latin typeface="Segoe UI"/>
              </a:rPr>
              <a:t>Email</a:t>
            </a:r>
            <a:endParaRPr kumimoji="0" lang="en-US" sz="1400" b="0" u="none" strike="noStrike" kern="0" cap="none" spc="0" normalizeH="0" baseline="0" noProof="0">
              <a:ln>
                <a:noFill/>
              </a:ln>
              <a:solidFill>
                <a:srgbClr val="0070C0"/>
              </a:solidFill>
              <a:effectLst/>
              <a:uLnTx/>
              <a:uFillTx/>
              <a:latin typeface="Segoe UI"/>
            </a:endParaRPr>
          </a:p>
        </p:txBody>
      </p:sp>
      <p:sp>
        <p:nvSpPr>
          <p:cNvPr id="55" name="Rectangle 54">
            <a:extLst>
              <a:ext uri="{FF2B5EF4-FFF2-40B4-BE49-F238E27FC236}">
                <a16:creationId xmlns:a16="http://schemas.microsoft.com/office/drawing/2014/main" id="{0E9AA6A9-257B-4739-9992-BBE8C05B8AF8}"/>
              </a:ext>
            </a:extLst>
          </p:cNvPr>
          <p:cNvSpPr/>
          <p:nvPr/>
        </p:nvSpPr>
        <p:spPr>
          <a:xfrm>
            <a:off x="1597033" y="2881230"/>
            <a:ext cx="2285835" cy="611866"/>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rgbClr val="0070C0"/>
                </a:solidFill>
                <a:effectLst/>
                <a:uLnTx/>
                <a:uFillTx/>
                <a:latin typeface="Segoe UI"/>
                <a:ea typeface="+mn-ea"/>
                <a:cs typeface="+mn-cs"/>
              </a:rPr>
              <a:t>Email Threat Protection</a:t>
            </a:r>
          </a:p>
        </p:txBody>
      </p:sp>
      <p:sp>
        <p:nvSpPr>
          <p:cNvPr id="60" name="Rectangle 59">
            <a:extLst>
              <a:ext uri="{FF2B5EF4-FFF2-40B4-BE49-F238E27FC236}">
                <a16:creationId xmlns:a16="http://schemas.microsoft.com/office/drawing/2014/main" id="{EFE4994A-B1BD-466D-9B44-C2E9E1CEF38D}"/>
              </a:ext>
            </a:extLst>
          </p:cNvPr>
          <p:cNvSpPr/>
          <p:nvPr/>
        </p:nvSpPr>
        <p:spPr>
          <a:xfrm>
            <a:off x="1318728" y="4058352"/>
            <a:ext cx="2285835" cy="236118"/>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lang="en-US" sz="1400" kern="0">
                <a:solidFill>
                  <a:srgbClr val="0070C0"/>
                </a:solidFill>
                <a:latin typeface="Segoe UI"/>
              </a:rPr>
              <a:t>Device Anti Virus</a:t>
            </a:r>
            <a:endParaRPr kumimoji="0" lang="en-US" sz="1400" b="0" u="none" strike="noStrike" kern="0" cap="none" spc="0" normalizeH="0" baseline="0" noProof="0">
              <a:ln>
                <a:noFill/>
              </a:ln>
              <a:solidFill>
                <a:srgbClr val="0070C0"/>
              </a:solidFill>
              <a:effectLst/>
              <a:uLnTx/>
              <a:uFillTx/>
              <a:latin typeface="Segoe UI"/>
            </a:endParaRPr>
          </a:p>
        </p:txBody>
      </p:sp>
      <p:sp>
        <p:nvSpPr>
          <p:cNvPr id="62" name="Rectangle 61">
            <a:extLst>
              <a:ext uri="{FF2B5EF4-FFF2-40B4-BE49-F238E27FC236}">
                <a16:creationId xmlns:a16="http://schemas.microsoft.com/office/drawing/2014/main" id="{F86D4853-7947-40E1-BEE4-26A2D3C56B6B}"/>
              </a:ext>
            </a:extLst>
          </p:cNvPr>
          <p:cNvSpPr/>
          <p:nvPr/>
        </p:nvSpPr>
        <p:spPr>
          <a:xfrm>
            <a:off x="1050378" y="3570886"/>
            <a:ext cx="2285835" cy="225874"/>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lang="en-US" sz="1400" kern="0">
                <a:solidFill>
                  <a:srgbClr val="0070C0"/>
                </a:solidFill>
                <a:latin typeface="Segoe UI"/>
              </a:rPr>
              <a:t>Email Filtering</a:t>
            </a:r>
            <a:endParaRPr kumimoji="0" lang="en-US" sz="1400" b="0" u="none" strike="noStrike" kern="0" cap="none" spc="0" normalizeH="0" baseline="0" noProof="0">
              <a:ln>
                <a:noFill/>
              </a:ln>
              <a:solidFill>
                <a:srgbClr val="0070C0"/>
              </a:solidFill>
              <a:effectLst/>
              <a:uLnTx/>
              <a:uFillTx/>
              <a:latin typeface="Segoe UI"/>
            </a:endParaRPr>
          </a:p>
        </p:txBody>
      </p:sp>
      <p:sp>
        <p:nvSpPr>
          <p:cNvPr id="58" name="Rectangle 57"/>
          <p:cNvSpPr/>
          <p:nvPr/>
        </p:nvSpPr>
        <p:spPr>
          <a:xfrm>
            <a:off x="6239199" y="5145932"/>
            <a:ext cx="2451495" cy="275748"/>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lang="en-US" sz="1372" kern="0" dirty="0">
                <a:solidFill>
                  <a:srgbClr val="FBFBFB"/>
                </a:solidFill>
                <a:latin typeface="Segoe UI"/>
              </a:rPr>
              <a:t>  Teams</a:t>
            </a:r>
            <a:endParaRPr kumimoji="0" lang="en-US" sz="1372" b="0" u="none" strike="noStrike" kern="0" cap="none" spc="0" normalizeH="0" baseline="0" noProof="0" dirty="0">
              <a:ln>
                <a:noFill/>
              </a:ln>
              <a:solidFill>
                <a:srgbClr val="FBFBFB"/>
              </a:solidFill>
              <a:effectLst/>
              <a:uLnTx/>
              <a:uFillTx/>
              <a:latin typeface="Segoe UI"/>
              <a:ea typeface="+mn-ea"/>
              <a:cs typeface="+mn-cs"/>
            </a:endParaRPr>
          </a:p>
        </p:txBody>
      </p:sp>
      <p:sp>
        <p:nvSpPr>
          <p:cNvPr id="54" name="Rectangle 53">
            <a:extLst>
              <a:ext uri="{FF2B5EF4-FFF2-40B4-BE49-F238E27FC236}">
                <a16:creationId xmlns:a16="http://schemas.microsoft.com/office/drawing/2014/main" id="{AE03AAA8-BF22-4D91-B310-2CA3C894FB43}"/>
              </a:ext>
            </a:extLst>
          </p:cNvPr>
          <p:cNvSpPr/>
          <p:nvPr/>
        </p:nvSpPr>
        <p:spPr>
          <a:xfrm>
            <a:off x="1318730" y="5949333"/>
            <a:ext cx="2285834" cy="616969"/>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rgbClr val="0070C0"/>
                </a:solidFill>
                <a:effectLst/>
                <a:uLnTx/>
                <a:uFillTx/>
                <a:latin typeface="Segoe UI"/>
                <a:ea typeface="+mn-ea"/>
                <a:cs typeface="+mn-cs"/>
              </a:rPr>
              <a:t>Productivity Software</a:t>
            </a:r>
          </a:p>
        </p:txBody>
      </p:sp>
      <p:sp>
        <p:nvSpPr>
          <p:cNvPr id="64" name="Rectangle 63">
            <a:extLst>
              <a:ext uri="{FF2B5EF4-FFF2-40B4-BE49-F238E27FC236}">
                <a16:creationId xmlns:a16="http://schemas.microsoft.com/office/drawing/2014/main" id="{824AC252-6728-4CB8-A721-A9E33B894357}"/>
              </a:ext>
            </a:extLst>
          </p:cNvPr>
          <p:cNvSpPr/>
          <p:nvPr/>
        </p:nvSpPr>
        <p:spPr>
          <a:xfrm>
            <a:off x="1570486" y="5090137"/>
            <a:ext cx="2285835" cy="260752"/>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rgbClr val="0070C0"/>
                </a:solidFill>
                <a:effectLst/>
                <a:uLnTx/>
                <a:uFillTx/>
                <a:latin typeface="Segoe UI"/>
                <a:ea typeface="+mn-ea"/>
                <a:cs typeface="+mn-cs"/>
              </a:rPr>
              <a:t>Storage</a:t>
            </a:r>
          </a:p>
        </p:txBody>
      </p:sp>
      <p:sp>
        <p:nvSpPr>
          <p:cNvPr id="66" name="Rectangle 65">
            <a:extLst>
              <a:ext uri="{FF2B5EF4-FFF2-40B4-BE49-F238E27FC236}">
                <a16:creationId xmlns:a16="http://schemas.microsoft.com/office/drawing/2014/main" id="{F5C7E139-1D2B-47BC-A4C9-2764DC99B2C0}"/>
              </a:ext>
            </a:extLst>
          </p:cNvPr>
          <p:cNvSpPr/>
          <p:nvPr/>
        </p:nvSpPr>
        <p:spPr>
          <a:xfrm>
            <a:off x="1547326" y="4622012"/>
            <a:ext cx="2285835" cy="260752"/>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a:ln>
                  <a:noFill/>
                </a:ln>
                <a:solidFill>
                  <a:srgbClr val="0070C0"/>
                </a:solidFill>
                <a:effectLst/>
                <a:uLnTx/>
                <a:uFillTx/>
                <a:latin typeface="Segoe UI"/>
                <a:ea typeface="+mn-ea"/>
                <a:cs typeface="+mn-cs"/>
              </a:rPr>
              <a:t>Online Chat &amp; Meetings</a:t>
            </a:r>
          </a:p>
        </p:txBody>
      </p:sp>
      <p:sp>
        <p:nvSpPr>
          <p:cNvPr id="69" name="Rectangle 68">
            <a:extLst>
              <a:ext uri="{FF2B5EF4-FFF2-40B4-BE49-F238E27FC236}">
                <a16:creationId xmlns:a16="http://schemas.microsoft.com/office/drawing/2014/main" id="{8DE39148-2B7B-4CC9-93D0-1DC56E188DA9}"/>
              </a:ext>
            </a:extLst>
          </p:cNvPr>
          <p:cNvSpPr/>
          <p:nvPr/>
        </p:nvSpPr>
        <p:spPr>
          <a:xfrm>
            <a:off x="1527002" y="1376127"/>
            <a:ext cx="2285835" cy="437860"/>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lang="en-US" sz="1400" kern="0">
                <a:solidFill>
                  <a:srgbClr val="0070C0"/>
                </a:solidFill>
                <a:latin typeface="Segoe UI"/>
              </a:rPr>
              <a:t>Device Management</a:t>
            </a:r>
            <a:endParaRPr kumimoji="0" lang="en-US" sz="1400" b="0" u="none" strike="noStrike" kern="0" cap="none" spc="0" normalizeH="0" baseline="0" noProof="0">
              <a:ln>
                <a:noFill/>
              </a:ln>
              <a:solidFill>
                <a:srgbClr val="0070C0"/>
              </a:solidFill>
              <a:effectLst/>
              <a:uLnTx/>
              <a:uFillTx/>
              <a:latin typeface="Segoe UI"/>
            </a:endParaRPr>
          </a:p>
        </p:txBody>
      </p:sp>
      <p:sp>
        <p:nvSpPr>
          <p:cNvPr id="70" name="Title 22">
            <a:extLst>
              <a:ext uri="{FF2B5EF4-FFF2-40B4-BE49-F238E27FC236}">
                <a16:creationId xmlns:a16="http://schemas.microsoft.com/office/drawing/2014/main" id="{DDE287EC-BF3B-48F1-A4E2-26B7218DEA0D}"/>
              </a:ext>
            </a:extLst>
          </p:cNvPr>
          <p:cNvSpPr txBox="1">
            <a:spLocks/>
          </p:cNvSpPr>
          <p:nvPr/>
        </p:nvSpPr>
        <p:spPr>
          <a:xfrm>
            <a:off x="8920347" y="4823575"/>
            <a:ext cx="2387799" cy="1042434"/>
          </a:xfrm>
          <a:prstGeom prst="rect">
            <a:avLst/>
          </a:prstGeom>
          <a:solidFill>
            <a:schemeClr val="bg2"/>
          </a:solidFill>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a:lstStyle>
          <a:p>
            <a:pPr algn="ctr" defTabSz="932418">
              <a:lnSpc>
                <a:spcPct val="100000"/>
              </a:lnSpc>
              <a:defRPr/>
            </a:pPr>
            <a:r>
              <a:rPr lang="en-US" sz="2000" kern="900" spc="0" dirty="0">
                <a:solidFill>
                  <a:srgbClr val="0070C0"/>
                </a:solidFill>
                <a:latin typeface="+mj-lt"/>
                <a:ea typeface="+mj-ea"/>
                <a:cs typeface="+mj-cs"/>
              </a:rPr>
              <a:t>Microsoft 365</a:t>
            </a:r>
            <a:br>
              <a:rPr lang="en-US" sz="2000" kern="900" spc="0" dirty="0">
                <a:latin typeface="+mj-lt"/>
                <a:ea typeface="+mj-ea"/>
                <a:cs typeface="+mj-cs"/>
              </a:rPr>
            </a:br>
            <a:r>
              <a:rPr lang="en-US" sz="1600" kern="900" spc="0" dirty="0">
                <a:solidFill>
                  <a:srgbClr val="0070C0"/>
                </a:solidFill>
                <a:latin typeface="+mj-lt"/>
                <a:ea typeface="+mj-ea"/>
                <a:cs typeface="+mj-cs"/>
              </a:rPr>
              <a:t>(all included, seamlessly integrated)</a:t>
            </a:r>
            <a:endParaRPr lang="en-US" sz="2000" kern="900" spc="0" dirty="0">
              <a:solidFill>
                <a:srgbClr val="0070C0"/>
              </a:solidFill>
              <a:latin typeface="+mj-lt"/>
              <a:ea typeface="+mj-ea"/>
              <a:cs typeface="+mj-cs"/>
            </a:endParaRPr>
          </a:p>
        </p:txBody>
      </p:sp>
      <p:sp>
        <p:nvSpPr>
          <p:cNvPr id="4" name="Freeform: Shape 3">
            <a:extLst>
              <a:ext uri="{FF2B5EF4-FFF2-40B4-BE49-F238E27FC236}">
                <a16:creationId xmlns:a16="http://schemas.microsoft.com/office/drawing/2014/main" id="{A2EE056D-EC17-4933-9C9F-6D690843C233}"/>
              </a:ext>
            </a:extLst>
          </p:cNvPr>
          <p:cNvSpPr/>
          <p:nvPr/>
        </p:nvSpPr>
        <p:spPr bwMode="auto">
          <a:xfrm>
            <a:off x="3868170" y="1574893"/>
            <a:ext cx="470848" cy="1794681"/>
          </a:xfrm>
          <a:custGeom>
            <a:avLst/>
            <a:gdLst>
              <a:gd name="connsiteX0" fmla="*/ 0 w 470848"/>
              <a:gd name="connsiteY0" fmla="*/ 0 h 1794681"/>
              <a:gd name="connsiteX1" fmla="*/ 470848 w 470848"/>
              <a:gd name="connsiteY1" fmla="*/ 0 h 1794681"/>
              <a:gd name="connsiteX2" fmla="*/ 470848 w 470848"/>
              <a:gd name="connsiteY2" fmla="*/ 1794681 h 1794681"/>
            </a:gdLst>
            <a:ahLst/>
            <a:cxnLst>
              <a:cxn ang="0">
                <a:pos x="connsiteX0" y="connsiteY0"/>
              </a:cxn>
              <a:cxn ang="0">
                <a:pos x="connsiteX1" y="connsiteY1"/>
              </a:cxn>
              <a:cxn ang="0">
                <a:pos x="connsiteX2" y="connsiteY2"/>
              </a:cxn>
            </a:cxnLst>
            <a:rect l="l" t="t" r="r" b="b"/>
            <a:pathLst>
              <a:path w="470848" h="1794681">
                <a:moveTo>
                  <a:pt x="0" y="0"/>
                </a:moveTo>
                <a:lnTo>
                  <a:pt x="470848" y="0"/>
                </a:lnTo>
                <a:lnTo>
                  <a:pt x="470848" y="1794681"/>
                </a:lnTo>
              </a:path>
            </a:pathLst>
          </a:custGeom>
          <a:noFill/>
          <a:ln w="63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F0BE9783-DEC8-4E1D-BD0F-600B5EE18A03}"/>
              </a:ext>
            </a:extLst>
          </p:cNvPr>
          <p:cNvSpPr/>
          <p:nvPr/>
        </p:nvSpPr>
        <p:spPr bwMode="auto">
          <a:xfrm flipV="1">
            <a:off x="3875666" y="4532594"/>
            <a:ext cx="527674" cy="2337677"/>
          </a:xfrm>
          <a:custGeom>
            <a:avLst/>
            <a:gdLst>
              <a:gd name="connsiteX0" fmla="*/ 0 w 470848"/>
              <a:gd name="connsiteY0" fmla="*/ 0 h 1794681"/>
              <a:gd name="connsiteX1" fmla="*/ 470848 w 470848"/>
              <a:gd name="connsiteY1" fmla="*/ 0 h 1794681"/>
              <a:gd name="connsiteX2" fmla="*/ 470848 w 470848"/>
              <a:gd name="connsiteY2" fmla="*/ 1794681 h 1794681"/>
            </a:gdLst>
            <a:ahLst/>
            <a:cxnLst>
              <a:cxn ang="0">
                <a:pos x="connsiteX0" y="connsiteY0"/>
              </a:cxn>
              <a:cxn ang="0">
                <a:pos x="connsiteX1" y="connsiteY1"/>
              </a:cxn>
              <a:cxn ang="0">
                <a:pos x="connsiteX2" y="connsiteY2"/>
              </a:cxn>
            </a:cxnLst>
            <a:rect l="l" t="t" r="r" b="b"/>
            <a:pathLst>
              <a:path w="470848" h="1794681">
                <a:moveTo>
                  <a:pt x="0" y="0"/>
                </a:moveTo>
                <a:lnTo>
                  <a:pt x="470848" y="0"/>
                </a:lnTo>
                <a:lnTo>
                  <a:pt x="470848" y="1794681"/>
                </a:lnTo>
              </a:path>
            </a:pathLst>
          </a:custGeom>
          <a:noFill/>
          <a:ln w="63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35FAA69-44AE-456D-AA5A-F5A9A0FE92CC}"/>
              </a:ext>
            </a:extLst>
          </p:cNvPr>
          <p:cNvSpPr/>
          <p:nvPr/>
        </p:nvSpPr>
        <p:spPr>
          <a:xfrm>
            <a:off x="6239579" y="6180126"/>
            <a:ext cx="2451496" cy="403743"/>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372" b="0" u="none" strike="noStrike" kern="0" cap="none" spc="0" normalizeH="0" baseline="0" noProof="0" dirty="0">
                <a:ln>
                  <a:noFill/>
                </a:ln>
                <a:solidFill>
                  <a:srgbClr val="FBFBFB"/>
                </a:solidFill>
                <a:effectLst/>
                <a:uLnTx/>
                <a:uFillTx/>
                <a:latin typeface="Segoe UI"/>
                <a:ea typeface="+mn-ea"/>
                <a:cs typeface="+mn-cs"/>
              </a:rPr>
              <a:t>  Office </a:t>
            </a:r>
            <a:r>
              <a:rPr kumimoji="0" lang="en-US" sz="1000" b="0" u="none" strike="noStrike" kern="0" cap="none" spc="0" normalizeH="0" baseline="0" noProof="0" dirty="0">
                <a:ln>
                  <a:noFill/>
                </a:ln>
                <a:solidFill>
                  <a:srgbClr val="FBFBFB"/>
                </a:solidFill>
                <a:effectLst/>
                <a:uLnTx/>
                <a:uFillTx/>
                <a:latin typeface="Segoe UI"/>
                <a:ea typeface="+mn-ea"/>
                <a:cs typeface="+mn-cs"/>
              </a:rPr>
              <a:t>(Word, PowerPoint, Excel</a:t>
            </a:r>
            <a:r>
              <a:rPr lang="en-US" sz="1000" kern="0" dirty="0">
                <a:solidFill>
                  <a:srgbClr val="FBFBFB"/>
                </a:solidFill>
                <a:latin typeface="Segoe UI"/>
              </a:rPr>
              <a:t>, </a:t>
            </a:r>
            <a:br>
              <a:rPr lang="en-US" sz="1000" kern="0" dirty="0">
                <a:solidFill>
                  <a:srgbClr val="FBFBFB"/>
                </a:solidFill>
                <a:latin typeface="Segoe UI"/>
              </a:rPr>
            </a:br>
            <a:r>
              <a:rPr lang="en-US" sz="1000" kern="0" dirty="0">
                <a:solidFill>
                  <a:srgbClr val="FBFBFB"/>
                </a:solidFill>
                <a:latin typeface="Segoe UI"/>
              </a:rPr>
              <a:t>   Outlook, OneNote, Access)</a:t>
            </a:r>
            <a:endParaRPr kumimoji="0" lang="en-US" sz="1000" b="0" u="none" strike="noStrike" kern="0" cap="none" spc="0" normalizeH="0" baseline="0" noProof="0" dirty="0">
              <a:ln>
                <a:noFill/>
              </a:ln>
              <a:solidFill>
                <a:srgbClr val="FBFBFB"/>
              </a:solidFill>
              <a:effectLst/>
              <a:uLnTx/>
              <a:uFillTx/>
              <a:latin typeface="Segoe UI"/>
              <a:ea typeface="+mn-ea"/>
              <a:cs typeface="+mn-cs"/>
            </a:endParaRPr>
          </a:p>
        </p:txBody>
      </p:sp>
      <p:sp>
        <p:nvSpPr>
          <p:cNvPr id="42" name="Rectangle 41">
            <a:extLst>
              <a:ext uri="{FF2B5EF4-FFF2-40B4-BE49-F238E27FC236}">
                <a16:creationId xmlns:a16="http://schemas.microsoft.com/office/drawing/2014/main" id="{14907093-84C7-4A2B-9526-FEBF11F4A94E}"/>
              </a:ext>
            </a:extLst>
          </p:cNvPr>
          <p:cNvSpPr/>
          <p:nvPr/>
        </p:nvSpPr>
        <p:spPr>
          <a:xfrm>
            <a:off x="6219526" y="2956272"/>
            <a:ext cx="2489795" cy="275748"/>
          </a:xfrm>
          <a:prstGeom prst="rect">
            <a:avLst/>
          </a:prstGeom>
          <a:solidFill>
            <a:srgbClr val="0070C0"/>
          </a:solidFill>
          <a:ln w="19050" cap="flat" cmpd="sng" algn="ctr">
            <a:noFill/>
            <a:prstDash val="solid"/>
          </a:ln>
          <a:effectLst/>
        </p:spPr>
        <p:txBody>
          <a:bodyPr rot="0" spcFirstLastPara="0" vertOverflow="overflow" horzOverflow="overflow" vert="horz" wrap="square" lIns="0" tIns="45713" rIns="0" bIns="45713"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372" b="0" u="none" strike="noStrike" kern="0" cap="none" spc="0" normalizeH="0" baseline="0" noProof="0">
                <a:ln>
                  <a:noFill/>
                </a:ln>
                <a:solidFill>
                  <a:srgbClr val="FBFBFB"/>
                </a:solidFill>
                <a:effectLst/>
                <a:uLnTx/>
                <a:uFillTx/>
                <a:latin typeface="Segoe UI"/>
                <a:ea typeface="+mn-ea"/>
                <a:cs typeface="+mn-cs"/>
              </a:rPr>
              <a:t>  Information Protection</a:t>
            </a:r>
          </a:p>
        </p:txBody>
      </p:sp>
      <p:sp>
        <p:nvSpPr>
          <p:cNvPr id="5" name="Rectangle 4">
            <a:extLst>
              <a:ext uri="{FF2B5EF4-FFF2-40B4-BE49-F238E27FC236}">
                <a16:creationId xmlns:a16="http://schemas.microsoft.com/office/drawing/2014/main" id="{F31F565D-8EB9-43B8-8CD7-BAA52750B7C4}"/>
              </a:ext>
            </a:extLst>
          </p:cNvPr>
          <p:cNvSpPr/>
          <p:nvPr/>
        </p:nvSpPr>
        <p:spPr bwMode="auto">
          <a:xfrm>
            <a:off x="1720593" y="6554881"/>
            <a:ext cx="2285833" cy="472288"/>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18CF3329-C4BE-43FD-9EAC-72B3B176ADE9}"/>
              </a:ext>
            </a:extLst>
          </p:cNvPr>
          <p:cNvSpPr/>
          <p:nvPr/>
        </p:nvSpPr>
        <p:spPr>
          <a:xfrm>
            <a:off x="1828888" y="6523353"/>
            <a:ext cx="2285834" cy="616969"/>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225"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rgbClr val="0070C0"/>
                </a:solidFill>
                <a:effectLst/>
                <a:uLnTx/>
                <a:uFillTx/>
                <a:latin typeface="Segoe UI"/>
                <a:ea typeface="+mn-ea"/>
                <a:cs typeface="+mn-cs"/>
              </a:rPr>
              <a:t>Windows Virtual Desktop</a:t>
            </a:r>
          </a:p>
        </p:txBody>
      </p:sp>
      <p:pic>
        <p:nvPicPr>
          <p:cNvPr id="45" name="Picture 44">
            <a:extLst>
              <a:ext uri="{FF2B5EF4-FFF2-40B4-BE49-F238E27FC236}">
                <a16:creationId xmlns:a16="http://schemas.microsoft.com/office/drawing/2014/main" id="{B24AC29C-4D88-7AA1-97BB-42FD87F23E5A}"/>
              </a:ext>
            </a:extLst>
          </p:cNvPr>
          <p:cNvPicPr>
            <a:picLocks noChangeAspect="1"/>
          </p:cNvPicPr>
          <p:nvPr/>
        </p:nvPicPr>
        <p:blipFill>
          <a:blip r:embed="rId3"/>
          <a:stretch>
            <a:fillRect/>
          </a:stretch>
        </p:blipFill>
        <p:spPr>
          <a:xfrm>
            <a:off x="10334163" y="6355515"/>
            <a:ext cx="1859426" cy="568410"/>
          </a:xfrm>
          <a:prstGeom prst="rect">
            <a:avLst/>
          </a:prstGeom>
        </p:spPr>
      </p:pic>
    </p:spTree>
    <p:extLst>
      <p:ext uri="{BB962C8B-B14F-4D97-AF65-F5344CB8AC3E}">
        <p14:creationId xmlns:p14="http://schemas.microsoft.com/office/powerpoint/2010/main" val="14485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9A28-A95A-42D5-902B-BA958A5928D3}"/>
              </a:ext>
            </a:extLst>
          </p:cNvPr>
          <p:cNvPicPr>
            <a:picLocks noChangeAspect="1"/>
          </p:cNvPicPr>
          <p:nvPr/>
        </p:nvPicPr>
        <p:blipFill>
          <a:blip r:embed="rId3"/>
          <a:stretch>
            <a:fillRect/>
          </a:stretch>
        </p:blipFill>
        <p:spPr>
          <a:xfrm>
            <a:off x="0" y="-38515"/>
            <a:ext cx="12436475" cy="7002107"/>
          </a:xfrm>
          <a:prstGeom prst="rect">
            <a:avLst/>
          </a:prstGeom>
        </p:spPr>
      </p:pic>
      <p:pic>
        <p:nvPicPr>
          <p:cNvPr id="7" name="Picture 6">
            <a:extLst>
              <a:ext uri="{FF2B5EF4-FFF2-40B4-BE49-F238E27FC236}">
                <a16:creationId xmlns:a16="http://schemas.microsoft.com/office/drawing/2014/main" id="{95F22455-53CC-8FD5-4B4B-A64AEF4B77AC}"/>
              </a:ext>
            </a:extLst>
          </p:cNvPr>
          <p:cNvPicPr>
            <a:picLocks noChangeAspect="1"/>
          </p:cNvPicPr>
          <p:nvPr/>
        </p:nvPicPr>
        <p:blipFill>
          <a:blip r:embed="rId4"/>
          <a:stretch>
            <a:fillRect/>
          </a:stretch>
        </p:blipFill>
        <p:spPr>
          <a:xfrm>
            <a:off x="85316" y="-252071"/>
            <a:ext cx="12351158" cy="1261493"/>
          </a:xfrm>
          <a:prstGeom prst="rect">
            <a:avLst/>
          </a:prstGeom>
        </p:spPr>
      </p:pic>
      <p:sp>
        <p:nvSpPr>
          <p:cNvPr id="8" name="Title 6">
            <a:extLst>
              <a:ext uri="{FF2B5EF4-FFF2-40B4-BE49-F238E27FC236}">
                <a16:creationId xmlns:a16="http://schemas.microsoft.com/office/drawing/2014/main" id="{19F6F5F6-BD37-0AA4-E813-668807E3FB3C}"/>
              </a:ext>
            </a:extLst>
          </p:cNvPr>
          <p:cNvSpPr txBox="1">
            <a:spLocks/>
          </p:cNvSpPr>
          <p:nvPr/>
        </p:nvSpPr>
        <p:spPr>
          <a:xfrm>
            <a:off x="956608" y="-23036"/>
            <a:ext cx="8559925" cy="1351952"/>
          </a:xfrm>
          <a:prstGeom prst="rect">
            <a:avLst/>
          </a:prstGeom>
        </p:spPr>
        <p:txBody>
          <a:bodyPr/>
          <a:lstStyle>
            <a:lvl1pPr algn="l" defTabSz="932597" rtl="0" eaLnBrk="1" latinLnBrk="0" hangingPunct="1">
              <a:lnSpc>
                <a:spcPct val="90000"/>
              </a:lnSpc>
              <a:spcBef>
                <a:spcPct val="0"/>
              </a:spcBef>
              <a:buNone/>
              <a:defRPr sz="3672" b="1" i="0" kern="1200">
                <a:solidFill>
                  <a:srgbClr val="28327F"/>
                </a:solidFill>
                <a:latin typeface="Helvetica" charset="0"/>
                <a:ea typeface="Helvetica" charset="0"/>
                <a:cs typeface="Helvetica" charset="0"/>
              </a:defRPr>
            </a:lvl1pPr>
          </a:lstStyle>
          <a:p>
            <a:r>
              <a:rPr lang="en-US" dirty="0"/>
              <a:t>Microsoft 365 - Securely run and grow your business</a:t>
            </a:r>
          </a:p>
          <a:p>
            <a:endParaRPr lang="en-US" dirty="0"/>
          </a:p>
        </p:txBody>
      </p:sp>
    </p:spTree>
    <p:extLst>
      <p:ext uri="{BB962C8B-B14F-4D97-AF65-F5344CB8AC3E}">
        <p14:creationId xmlns:p14="http://schemas.microsoft.com/office/powerpoint/2010/main" val="27953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a:t>Thank you</a:t>
            </a:r>
          </a:p>
        </p:txBody>
      </p:sp>
      <p:pic>
        <p:nvPicPr>
          <p:cNvPr id="3" name="Graphic 2">
            <a:extLst>
              <a:ext uri="{FF2B5EF4-FFF2-40B4-BE49-F238E27FC236}">
                <a16:creationId xmlns:a16="http://schemas.microsoft.com/office/drawing/2014/main" id="{45A994F5-784D-4984-9CDB-2DF00BC088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2678" y="3840842"/>
            <a:ext cx="1476375" cy="314325"/>
          </a:xfrm>
          <a:prstGeom prst="rect">
            <a:avLst/>
          </a:prstGeom>
        </p:spPr>
      </p:pic>
    </p:spTree>
    <p:extLst>
      <p:ext uri="{BB962C8B-B14F-4D97-AF65-F5344CB8AC3E}">
        <p14:creationId xmlns:p14="http://schemas.microsoft.com/office/powerpoint/2010/main" val="14064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624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B18C6F-9CD1-45AC-93E7-53B73EC973CC}"/>
              </a:ext>
              <a:ext uri="{C183D7F6-B498-43B3-948B-1728B52AA6E4}">
                <adec:decorative xmlns:adec="http://schemas.microsoft.com/office/drawing/2017/decorative" val="1"/>
              </a:ext>
            </a:extLst>
          </p:cNvPr>
          <p:cNvSpPr/>
          <p:nvPr/>
        </p:nvSpPr>
        <p:spPr bwMode="auto">
          <a:xfrm>
            <a:off x="0" y="1940012"/>
            <a:ext cx="12436475" cy="4266382"/>
          </a:xfrm>
          <a:prstGeom prst="rect">
            <a:avLst/>
          </a:prstGeom>
          <a:solidFill>
            <a:schemeClr val="bg2"/>
          </a:solidFill>
          <a:ln>
            <a:noFill/>
            <a:headEnd type="none" w="med" len="med"/>
            <a:tailEnd type="none" w="med" len="med"/>
          </a:ln>
          <a:effectLst>
            <a:outerShdw blurRad="190500" dist="50800" dir="2700000" sx="101000" sy="101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6">
            <a:extLst>
              <a:ext uri="{FF2B5EF4-FFF2-40B4-BE49-F238E27FC236}">
                <a16:creationId xmlns:a16="http://schemas.microsoft.com/office/drawing/2014/main" id="{90D2953E-BA33-4E4C-A6FE-E180251F7B3D}"/>
              </a:ext>
            </a:extLst>
          </p:cNvPr>
          <p:cNvSpPr>
            <a:spLocks noGrp="1"/>
          </p:cNvSpPr>
          <p:nvPr>
            <p:ph type="title"/>
          </p:nvPr>
        </p:nvSpPr>
        <p:spPr/>
        <p:txBody>
          <a:bodyPr/>
          <a:lstStyle/>
          <a:p>
            <a:r>
              <a:rPr lang="en-US" dirty="0"/>
              <a:t>Microsoft 365 for business </a:t>
            </a:r>
          </a:p>
        </p:txBody>
      </p:sp>
      <p:grpSp>
        <p:nvGrpSpPr>
          <p:cNvPr id="56" name="Group 55">
            <a:extLst>
              <a:ext uri="{FF2B5EF4-FFF2-40B4-BE49-F238E27FC236}">
                <a16:creationId xmlns:a16="http://schemas.microsoft.com/office/drawing/2014/main" id="{04971A37-5274-4D14-8BC1-98E61EA7BF55}"/>
              </a:ext>
              <a:ext uri="{C183D7F6-B498-43B3-948B-1728B52AA6E4}">
                <adec:decorative xmlns:adec="http://schemas.microsoft.com/office/drawing/2017/decorative" val="1"/>
              </a:ext>
            </a:extLst>
          </p:cNvPr>
          <p:cNvGrpSpPr/>
          <p:nvPr/>
        </p:nvGrpSpPr>
        <p:grpSpPr>
          <a:xfrm>
            <a:off x="5510850" y="3370199"/>
            <a:ext cx="5823296" cy="691335"/>
            <a:chOff x="5306298" y="3571097"/>
            <a:chExt cx="5823296" cy="691335"/>
          </a:xfrm>
        </p:grpSpPr>
        <p:pic>
          <p:nvPicPr>
            <p:cNvPr id="73" name="Picture 72" descr="A picture containing clock&#10;&#10;Description automatically generated">
              <a:extLst>
                <a:ext uri="{FF2B5EF4-FFF2-40B4-BE49-F238E27FC236}">
                  <a16:creationId xmlns:a16="http://schemas.microsoft.com/office/drawing/2014/main" id="{E6406A1F-63EF-483C-AC64-90E856E0FAB6}"/>
                </a:ext>
              </a:extLst>
            </p:cNvPr>
            <p:cNvPicPr>
              <a:picLocks noChangeAspect="1"/>
            </p:cNvPicPr>
            <p:nvPr/>
          </p:nvPicPr>
          <p:blipFill>
            <a:blip r:embed="rId3"/>
            <a:stretch>
              <a:fillRect/>
            </a:stretch>
          </p:blipFill>
          <p:spPr>
            <a:xfrm>
              <a:off x="5306298" y="3571179"/>
              <a:ext cx="691253" cy="691253"/>
            </a:xfrm>
            <a:prstGeom prst="rect">
              <a:avLst/>
            </a:prstGeom>
          </p:spPr>
        </p:pic>
        <p:pic>
          <p:nvPicPr>
            <p:cNvPr id="74" name="Picture 73" descr="A picture containing clock&#10;&#10;Description automatically generated">
              <a:extLst>
                <a:ext uri="{FF2B5EF4-FFF2-40B4-BE49-F238E27FC236}">
                  <a16:creationId xmlns:a16="http://schemas.microsoft.com/office/drawing/2014/main" id="{D8BD4C7E-CFD1-4895-B047-3145B9F11595}"/>
                </a:ext>
              </a:extLst>
            </p:cNvPr>
            <p:cNvPicPr>
              <a:picLocks noChangeAspect="1"/>
            </p:cNvPicPr>
            <p:nvPr/>
          </p:nvPicPr>
          <p:blipFill>
            <a:blip r:embed="rId4"/>
            <a:stretch>
              <a:fillRect/>
            </a:stretch>
          </p:blipFill>
          <p:spPr>
            <a:xfrm>
              <a:off x="8727660" y="3571179"/>
              <a:ext cx="691253" cy="691253"/>
            </a:xfrm>
            <a:prstGeom prst="rect">
              <a:avLst/>
            </a:prstGeom>
          </p:spPr>
        </p:pic>
        <p:pic>
          <p:nvPicPr>
            <p:cNvPr id="75" name="Picture 74" descr="A picture containing drawing&#10;&#10;Description automatically generated">
              <a:extLst>
                <a:ext uri="{FF2B5EF4-FFF2-40B4-BE49-F238E27FC236}">
                  <a16:creationId xmlns:a16="http://schemas.microsoft.com/office/drawing/2014/main" id="{B23E8638-26AA-4188-8405-2C3BFCDEC80D}"/>
                </a:ext>
              </a:extLst>
            </p:cNvPr>
            <p:cNvPicPr>
              <a:picLocks noChangeAspect="1"/>
            </p:cNvPicPr>
            <p:nvPr/>
          </p:nvPicPr>
          <p:blipFill>
            <a:blip r:embed="rId5"/>
            <a:stretch>
              <a:fillRect/>
            </a:stretch>
          </p:blipFill>
          <p:spPr>
            <a:xfrm>
              <a:off x="10438341" y="3571097"/>
              <a:ext cx="691253" cy="691253"/>
            </a:xfrm>
            <a:prstGeom prst="rect">
              <a:avLst/>
            </a:prstGeom>
          </p:spPr>
        </p:pic>
        <p:pic>
          <p:nvPicPr>
            <p:cNvPr id="76" name="Picture 75" descr="A picture containing clock&#10;&#10;Description automatically generated">
              <a:extLst>
                <a:ext uri="{FF2B5EF4-FFF2-40B4-BE49-F238E27FC236}">
                  <a16:creationId xmlns:a16="http://schemas.microsoft.com/office/drawing/2014/main" id="{32FB95C4-3F77-4F64-A46E-7360CC719D75}"/>
                </a:ext>
              </a:extLst>
            </p:cNvPr>
            <p:cNvPicPr>
              <a:picLocks noChangeAspect="1"/>
            </p:cNvPicPr>
            <p:nvPr/>
          </p:nvPicPr>
          <p:blipFill>
            <a:blip r:embed="rId6"/>
            <a:stretch>
              <a:fillRect/>
            </a:stretch>
          </p:blipFill>
          <p:spPr>
            <a:xfrm>
              <a:off x="5876525" y="3571179"/>
              <a:ext cx="691253" cy="691253"/>
            </a:xfrm>
            <a:prstGeom prst="rect">
              <a:avLst/>
            </a:prstGeom>
          </p:spPr>
        </p:pic>
        <p:pic>
          <p:nvPicPr>
            <p:cNvPr id="77" name="Picture 76" descr="A close up of a logo&#10;&#10;Description automatically generated">
              <a:extLst>
                <a:ext uri="{FF2B5EF4-FFF2-40B4-BE49-F238E27FC236}">
                  <a16:creationId xmlns:a16="http://schemas.microsoft.com/office/drawing/2014/main" id="{76E85FE5-2889-423C-A1F1-5D19E727A3A0}"/>
                </a:ext>
              </a:extLst>
            </p:cNvPr>
            <p:cNvPicPr>
              <a:picLocks noChangeAspect="1"/>
            </p:cNvPicPr>
            <p:nvPr/>
          </p:nvPicPr>
          <p:blipFill>
            <a:blip r:embed="rId7"/>
            <a:stretch>
              <a:fillRect/>
            </a:stretch>
          </p:blipFill>
          <p:spPr>
            <a:xfrm>
              <a:off x="7016979" y="3571179"/>
              <a:ext cx="691253" cy="691253"/>
            </a:xfrm>
            <a:prstGeom prst="rect">
              <a:avLst/>
            </a:prstGeom>
          </p:spPr>
        </p:pic>
        <p:pic>
          <p:nvPicPr>
            <p:cNvPr id="78" name="Picture 77" descr="A close up of a logo&#10;&#10;Description automatically generated">
              <a:extLst>
                <a:ext uri="{FF2B5EF4-FFF2-40B4-BE49-F238E27FC236}">
                  <a16:creationId xmlns:a16="http://schemas.microsoft.com/office/drawing/2014/main" id="{31E85361-3762-4840-B028-73B3B188EE6D}"/>
                </a:ext>
              </a:extLst>
            </p:cNvPr>
            <p:cNvPicPr>
              <a:picLocks noChangeAspect="1"/>
            </p:cNvPicPr>
            <p:nvPr/>
          </p:nvPicPr>
          <p:blipFill>
            <a:blip r:embed="rId8"/>
            <a:stretch>
              <a:fillRect/>
            </a:stretch>
          </p:blipFill>
          <p:spPr>
            <a:xfrm>
              <a:off x="7587206" y="3571179"/>
              <a:ext cx="691253" cy="691253"/>
            </a:xfrm>
            <a:prstGeom prst="rect">
              <a:avLst/>
            </a:prstGeom>
          </p:spPr>
        </p:pic>
        <p:pic>
          <p:nvPicPr>
            <p:cNvPr id="79" name="Picture 78" descr="A close up of a logo&#10;&#10;Description automatically generated">
              <a:extLst>
                <a:ext uri="{FF2B5EF4-FFF2-40B4-BE49-F238E27FC236}">
                  <a16:creationId xmlns:a16="http://schemas.microsoft.com/office/drawing/2014/main" id="{EC0F4680-42A9-4E23-927D-F46010F2FB54}"/>
                </a:ext>
              </a:extLst>
            </p:cNvPr>
            <p:cNvPicPr>
              <a:picLocks noChangeAspect="1"/>
            </p:cNvPicPr>
            <p:nvPr/>
          </p:nvPicPr>
          <p:blipFill>
            <a:blip r:embed="rId9"/>
            <a:stretch>
              <a:fillRect/>
            </a:stretch>
          </p:blipFill>
          <p:spPr>
            <a:xfrm>
              <a:off x="9297887" y="3571179"/>
              <a:ext cx="691253" cy="691253"/>
            </a:xfrm>
            <a:prstGeom prst="rect">
              <a:avLst/>
            </a:prstGeom>
          </p:spPr>
        </p:pic>
        <p:pic>
          <p:nvPicPr>
            <p:cNvPr id="80" name="Picture 79" descr="A picture containing clock&#10;&#10;Description automatically generated">
              <a:extLst>
                <a:ext uri="{FF2B5EF4-FFF2-40B4-BE49-F238E27FC236}">
                  <a16:creationId xmlns:a16="http://schemas.microsoft.com/office/drawing/2014/main" id="{429E59CC-D9F9-4F1F-B95C-5915172F4FC2}"/>
                </a:ext>
              </a:extLst>
            </p:cNvPr>
            <p:cNvPicPr>
              <a:picLocks noChangeAspect="1"/>
            </p:cNvPicPr>
            <p:nvPr/>
          </p:nvPicPr>
          <p:blipFill>
            <a:blip r:embed="rId10"/>
            <a:stretch>
              <a:fillRect/>
            </a:stretch>
          </p:blipFill>
          <p:spPr>
            <a:xfrm>
              <a:off x="9868114" y="3571179"/>
              <a:ext cx="691253" cy="691253"/>
            </a:xfrm>
            <a:prstGeom prst="rect">
              <a:avLst/>
            </a:prstGeom>
          </p:spPr>
        </p:pic>
        <p:pic>
          <p:nvPicPr>
            <p:cNvPr id="81" name="Picture 80" descr="A close up of a logo&#10;&#10;Description automatically generated">
              <a:extLst>
                <a:ext uri="{FF2B5EF4-FFF2-40B4-BE49-F238E27FC236}">
                  <a16:creationId xmlns:a16="http://schemas.microsoft.com/office/drawing/2014/main" id="{9DFF6AFF-8B0B-4B35-AD64-63FF49A239BB}"/>
                </a:ext>
              </a:extLst>
            </p:cNvPr>
            <p:cNvPicPr>
              <a:picLocks noChangeAspect="1"/>
            </p:cNvPicPr>
            <p:nvPr/>
          </p:nvPicPr>
          <p:blipFill>
            <a:blip r:embed="rId11"/>
            <a:stretch>
              <a:fillRect/>
            </a:stretch>
          </p:blipFill>
          <p:spPr>
            <a:xfrm>
              <a:off x="6446752" y="3571179"/>
              <a:ext cx="691253" cy="691253"/>
            </a:xfrm>
            <a:prstGeom prst="rect">
              <a:avLst/>
            </a:prstGeom>
          </p:spPr>
        </p:pic>
        <p:pic>
          <p:nvPicPr>
            <p:cNvPr id="82" name="Picture 81" descr="A picture containing clock&#10;&#10;Description automatically generated">
              <a:extLst>
                <a:ext uri="{FF2B5EF4-FFF2-40B4-BE49-F238E27FC236}">
                  <a16:creationId xmlns:a16="http://schemas.microsoft.com/office/drawing/2014/main" id="{FFFF4754-F872-42D3-8EE6-F4854BA1CA9C}"/>
                </a:ext>
              </a:extLst>
            </p:cNvPr>
            <p:cNvPicPr>
              <a:picLocks noChangeAspect="1"/>
            </p:cNvPicPr>
            <p:nvPr/>
          </p:nvPicPr>
          <p:blipFill>
            <a:blip r:embed="rId12"/>
            <a:stretch>
              <a:fillRect/>
            </a:stretch>
          </p:blipFill>
          <p:spPr>
            <a:xfrm>
              <a:off x="8157433" y="3571179"/>
              <a:ext cx="691253" cy="691253"/>
            </a:xfrm>
            <a:prstGeom prst="rect">
              <a:avLst/>
            </a:prstGeom>
          </p:spPr>
        </p:pic>
        <p:sp>
          <p:nvSpPr>
            <p:cNvPr id="85" name="TextBox 84">
              <a:extLst>
                <a:ext uri="{FF2B5EF4-FFF2-40B4-BE49-F238E27FC236}">
                  <a16:creationId xmlns:a16="http://schemas.microsoft.com/office/drawing/2014/main" id="{8328C195-ABDE-4891-AFB9-AD85C8341BE8}"/>
                </a:ext>
              </a:extLst>
            </p:cNvPr>
            <p:cNvSpPr txBox="1"/>
            <p:nvPr/>
          </p:nvSpPr>
          <p:spPr>
            <a:xfrm>
              <a:off x="5375226" y="414840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Exchange</a:t>
              </a:r>
            </a:p>
          </p:txBody>
        </p:sp>
        <p:sp>
          <p:nvSpPr>
            <p:cNvPr id="86" name="TextBox 85">
              <a:extLst>
                <a:ext uri="{FF2B5EF4-FFF2-40B4-BE49-F238E27FC236}">
                  <a16:creationId xmlns:a16="http://schemas.microsoft.com/office/drawing/2014/main" id="{2A3309D9-C661-4DC3-AFBD-8CC624C6927D}"/>
                </a:ext>
              </a:extLst>
            </p:cNvPr>
            <p:cNvSpPr txBox="1"/>
            <p:nvPr/>
          </p:nvSpPr>
          <p:spPr>
            <a:xfrm>
              <a:off x="5945476" y="414840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Teams</a:t>
              </a:r>
            </a:p>
          </p:txBody>
        </p:sp>
        <p:sp>
          <p:nvSpPr>
            <p:cNvPr id="87" name="TextBox 86">
              <a:extLst>
                <a:ext uri="{FF2B5EF4-FFF2-40B4-BE49-F238E27FC236}">
                  <a16:creationId xmlns:a16="http://schemas.microsoft.com/office/drawing/2014/main" id="{80ACB15A-2716-452C-AEF1-21CBC1765007}"/>
                </a:ext>
              </a:extLst>
            </p:cNvPr>
            <p:cNvSpPr txBox="1"/>
            <p:nvPr/>
          </p:nvSpPr>
          <p:spPr>
            <a:xfrm>
              <a:off x="6515726" y="414840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SharePoint</a:t>
              </a:r>
            </a:p>
          </p:txBody>
        </p:sp>
        <p:sp>
          <p:nvSpPr>
            <p:cNvPr id="88" name="TextBox 87">
              <a:extLst>
                <a:ext uri="{FF2B5EF4-FFF2-40B4-BE49-F238E27FC236}">
                  <a16:creationId xmlns:a16="http://schemas.microsoft.com/office/drawing/2014/main" id="{DF67B05C-D18F-4A20-94AB-E0A11A6C4C88}"/>
                </a:ext>
              </a:extLst>
            </p:cNvPr>
            <p:cNvSpPr txBox="1"/>
            <p:nvPr/>
          </p:nvSpPr>
          <p:spPr>
            <a:xfrm>
              <a:off x="7085976" y="414840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OneDrive</a:t>
              </a:r>
            </a:p>
          </p:txBody>
        </p:sp>
        <p:sp>
          <p:nvSpPr>
            <p:cNvPr id="89" name="TextBox 88">
              <a:extLst>
                <a:ext uri="{FF2B5EF4-FFF2-40B4-BE49-F238E27FC236}">
                  <a16:creationId xmlns:a16="http://schemas.microsoft.com/office/drawing/2014/main" id="{82381E3B-5655-4BC8-B537-ABE09E79535F}"/>
                </a:ext>
              </a:extLst>
            </p:cNvPr>
            <p:cNvSpPr txBox="1"/>
            <p:nvPr/>
          </p:nvSpPr>
          <p:spPr>
            <a:xfrm>
              <a:off x="7656226" y="414840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Outlook</a:t>
              </a:r>
            </a:p>
          </p:txBody>
        </p:sp>
        <p:sp>
          <p:nvSpPr>
            <p:cNvPr id="90" name="TextBox 89">
              <a:extLst>
                <a:ext uri="{FF2B5EF4-FFF2-40B4-BE49-F238E27FC236}">
                  <a16:creationId xmlns:a16="http://schemas.microsoft.com/office/drawing/2014/main" id="{0F9FEB34-2F20-45AF-B4C3-67952DDF099D}"/>
                </a:ext>
              </a:extLst>
            </p:cNvPr>
            <p:cNvSpPr txBox="1"/>
            <p:nvPr/>
          </p:nvSpPr>
          <p:spPr>
            <a:xfrm>
              <a:off x="8226476" y="414840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Word</a:t>
              </a:r>
            </a:p>
          </p:txBody>
        </p:sp>
        <p:sp>
          <p:nvSpPr>
            <p:cNvPr id="91" name="TextBox 90">
              <a:extLst>
                <a:ext uri="{FF2B5EF4-FFF2-40B4-BE49-F238E27FC236}">
                  <a16:creationId xmlns:a16="http://schemas.microsoft.com/office/drawing/2014/main" id="{CDBF0DD2-0E23-44CE-8A99-6248F2E0ADA9}"/>
                </a:ext>
              </a:extLst>
            </p:cNvPr>
            <p:cNvSpPr txBox="1"/>
            <p:nvPr/>
          </p:nvSpPr>
          <p:spPr>
            <a:xfrm>
              <a:off x="8796726" y="414840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Excel</a:t>
              </a:r>
            </a:p>
          </p:txBody>
        </p:sp>
        <p:sp>
          <p:nvSpPr>
            <p:cNvPr id="92" name="TextBox 91">
              <a:extLst>
                <a:ext uri="{FF2B5EF4-FFF2-40B4-BE49-F238E27FC236}">
                  <a16:creationId xmlns:a16="http://schemas.microsoft.com/office/drawing/2014/main" id="{D8A45A54-7D6D-4A49-A693-BAACAA7DF017}"/>
                </a:ext>
              </a:extLst>
            </p:cNvPr>
            <p:cNvSpPr txBox="1"/>
            <p:nvPr/>
          </p:nvSpPr>
          <p:spPr>
            <a:xfrm>
              <a:off x="9335628" y="4148402"/>
              <a:ext cx="616092"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PowerPoint</a:t>
              </a:r>
            </a:p>
          </p:txBody>
        </p:sp>
        <p:sp>
          <p:nvSpPr>
            <p:cNvPr id="93" name="TextBox 92">
              <a:extLst>
                <a:ext uri="{FF2B5EF4-FFF2-40B4-BE49-F238E27FC236}">
                  <a16:creationId xmlns:a16="http://schemas.microsoft.com/office/drawing/2014/main" id="{D077F496-E58A-4182-A33D-AFDACB2207A3}"/>
                </a:ext>
              </a:extLst>
            </p:cNvPr>
            <p:cNvSpPr txBox="1"/>
            <p:nvPr/>
          </p:nvSpPr>
          <p:spPr>
            <a:xfrm>
              <a:off x="9937226" y="414840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Publisher</a:t>
              </a:r>
            </a:p>
          </p:txBody>
        </p:sp>
        <p:sp>
          <p:nvSpPr>
            <p:cNvPr id="94" name="TextBox 93">
              <a:extLst>
                <a:ext uri="{FF2B5EF4-FFF2-40B4-BE49-F238E27FC236}">
                  <a16:creationId xmlns:a16="http://schemas.microsoft.com/office/drawing/2014/main" id="{F5C01BD9-2AB0-4DE1-B1D4-CC34DEAAA446}"/>
                </a:ext>
              </a:extLst>
            </p:cNvPr>
            <p:cNvSpPr txBox="1"/>
            <p:nvPr/>
          </p:nvSpPr>
          <p:spPr>
            <a:xfrm>
              <a:off x="10507476" y="414840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Access</a:t>
              </a:r>
            </a:p>
          </p:txBody>
        </p:sp>
      </p:grpSp>
      <p:grpSp>
        <p:nvGrpSpPr>
          <p:cNvPr id="122" name="Group 121">
            <a:extLst>
              <a:ext uri="{FF2B5EF4-FFF2-40B4-BE49-F238E27FC236}">
                <a16:creationId xmlns:a16="http://schemas.microsoft.com/office/drawing/2014/main" id="{17D28C90-2AEE-448A-9334-FE1F42BEF0C7}"/>
              </a:ext>
              <a:ext uri="{C183D7F6-B498-43B3-948B-1728B52AA6E4}">
                <adec:decorative xmlns:adec="http://schemas.microsoft.com/office/drawing/2017/decorative" val="1"/>
              </a:ext>
            </a:extLst>
          </p:cNvPr>
          <p:cNvGrpSpPr/>
          <p:nvPr/>
        </p:nvGrpSpPr>
        <p:grpSpPr>
          <a:xfrm>
            <a:off x="5510850" y="2205523"/>
            <a:ext cx="2401934" cy="691253"/>
            <a:chOff x="5306298" y="2321270"/>
            <a:chExt cx="2401934" cy="691253"/>
          </a:xfrm>
        </p:grpSpPr>
        <p:pic>
          <p:nvPicPr>
            <p:cNvPr id="98" name="Picture 97" descr="A picture containing clock&#10;&#10;Description automatically generated">
              <a:extLst>
                <a:ext uri="{FF2B5EF4-FFF2-40B4-BE49-F238E27FC236}">
                  <a16:creationId xmlns:a16="http://schemas.microsoft.com/office/drawing/2014/main" id="{7CE85643-C767-466A-9B8C-5900BE5A6CF0}"/>
                </a:ext>
              </a:extLst>
            </p:cNvPr>
            <p:cNvPicPr>
              <a:picLocks noChangeAspect="1"/>
            </p:cNvPicPr>
            <p:nvPr/>
          </p:nvPicPr>
          <p:blipFill>
            <a:blip r:embed="rId3"/>
            <a:stretch>
              <a:fillRect/>
            </a:stretch>
          </p:blipFill>
          <p:spPr>
            <a:xfrm>
              <a:off x="5306298" y="2321270"/>
              <a:ext cx="691253" cy="691253"/>
            </a:xfrm>
            <a:prstGeom prst="rect">
              <a:avLst/>
            </a:prstGeom>
          </p:spPr>
        </p:pic>
        <p:pic>
          <p:nvPicPr>
            <p:cNvPr id="101" name="Picture 100" descr="A picture containing clock&#10;&#10;Description automatically generated">
              <a:extLst>
                <a:ext uri="{FF2B5EF4-FFF2-40B4-BE49-F238E27FC236}">
                  <a16:creationId xmlns:a16="http://schemas.microsoft.com/office/drawing/2014/main" id="{9CB1A2F2-627B-49A4-8636-CBF2CE14E221}"/>
                </a:ext>
              </a:extLst>
            </p:cNvPr>
            <p:cNvPicPr>
              <a:picLocks noChangeAspect="1"/>
            </p:cNvPicPr>
            <p:nvPr/>
          </p:nvPicPr>
          <p:blipFill>
            <a:blip r:embed="rId6"/>
            <a:stretch>
              <a:fillRect/>
            </a:stretch>
          </p:blipFill>
          <p:spPr>
            <a:xfrm>
              <a:off x="5876525" y="2321270"/>
              <a:ext cx="691253" cy="691253"/>
            </a:xfrm>
            <a:prstGeom prst="rect">
              <a:avLst/>
            </a:prstGeom>
          </p:spPr>
        </p:pic>
        <p:pic>
          <p:nvPicPr>
            <p:cNvPr id="102" name="Picture 101" descr="A close up of a logo&#10;&#10;Description automatically generated">
              <a:extLst>
                <a:ext uri="{FF2B5EF4-FFF2-40B4-BE49-F238E27FC236}">
                  <a16:creationId xmlns:a16="http://schemas.microsoft.com/office/drawing/2014/main" id="{A18CDDCD-385B-432C-AD6D-B8BBADC7D6BF}"/>
                </a:ext>
              </a:extLst>
            </p:cNvPr>
            <p:cNvPicPr>
              <a:picLocks noChangeAspect="1"/>
            </p:cNvPicPr>
            <p:nvPr/>
          </p:nvPicPr>
          <p:blipFill>
            <a:blip r:embed="rId7"/>
            <a:stretch>
              <a:fillRect/>
            </a:stretch>
          </p:blipFill>
          <p:spPr>
            <a:xfrm>
              <a:off x="7016979" y="2321270"/>
              <a:ext cx="691253" cy="691253"/>
            </a:xfrm>
            <a:prstGeom prst="rect">
              <a:avLst/>
            </a:prstGeom>
          </p:spPr>
        </p:pic>
        <p:pic>
          <p:nvPicPr>
            <p:cNvPr id="106" name="Picture 105" descr="A close up of a logo&#10;&#10;Description automatically generated">
              <a:extLst>
                <a:ext uri="{FF2B5EF4-FFF2-40B4-BE49-F238E27FC236}">
                  <a16:creationId xmlns:a16="http://schemas.microsoft.com/office/drawing/2014/main" id="{5C6C5E06-15AA-4470-8D20-3A62AF74D053}"/>
                </a:ext>
              </a:extLst>
            </p:cNvPr>
            <p:cNvPicPr>
              <a:picLocks noChangeAspect="1"/>
            </p:cNvPicPr>
            <p:nvPr/>
          </p:nvPicPr>
          <p:blipFill>
            <a:blip r:embed="rId11"/>
            <a:stretch>
              <a:fillRect/>
            </a:stretch>
          </p:blipFill>
          <p:spPr>
            <a:xfrm>
              <a:off x="6446752" y="2321270"/>
              <a:ext cx="691253" cy="691253"/>
            </a:xfrm>
            <a:prstGeom prst="rect">
              <a:avLst/>
            </a:prstGeom>
          </p:spPr>
        </p:pic>
        <p:sp>
          <p:nvSpPr>
            <p:cNvPr id="110" name="TextBox 109">
              <a:extLst>
                <a:ext uri="{FF2B5EF4-FFF2-40B4-BE49-F238E27FC236}">
                  <a16:creationId xmlns:a16="http://schemas.microsoft.com/office/drawing/2014/main" id="{36EBA777-437D-484A-B99E-B2909E85F79F}"/>
                </a:ext>
              </a:extLst>
            </p:cNvPr>
            <p:cNvSpPr txBox="1"/>
            <p:nvPr/>
          </p:nvSpPr>
          <p:spPr>
            <a:xfrm>
              <a:off x="5375226" y="2898493"/>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Exchange</a:t>
              </a:r>
            </a:p>
          </p:txBody>
        </p:sp>
        <p:sp>
          <p:nvSpPr>
            <p:cNvPr id="111" name="TextBox 110">
              <a:extLst>
                <a:ext uri="{FF2B5EF4-FFF2-40B4-BE49-F238E27FC236}">
                  <a16:creationId xmlns:a16="http://schemas.microsoft.com/office/drawing/2014/main" id="{D49B4506-19B7-404A-9E7E-71A151F0B6ED}"/>
                </a:ext>
              </a:extLst>
            </p:cNvPr>
            <p:cNvSpPr txBox="1"/>
            <p:nvPr/>
          </p:nvSpPr>
          <p:spPr>
            <a:xfrm>
              <a:off x="5945476" y="2898493"/>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Teams</a:t>
              </a:r>
            </a:p>
          </p:txBody>
        </p:sp>
        <p:sp>
          <p:nvSpPr>
            <p:cNvPr id="112" name="TextBox 111">
              <a:extLst>
                <a:ext uri="{FF2B5EF4-FFF2-40B4-BE49-F238E27FC236}">
                  <a16:creationId xmlns:a16="http://schemas.microsoft.com/office/drawing/2014/main" id="{59217872-7F48-4FF5-B37D-360EE76897E3}"/>
                </a:ext>
              </a:extLst>
            </p:cNvPr>
            <p:cNvSpPr txBox="1"/>
            <p:nvPr/>
          </p:nvSpPr>
          <p:spPr>
            <a:xfrm>
              <a:off x="6515726" y="2898493"/>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SharePoint</a:t>
              </a:r>
            </a:p>
          </p:txBody>
        </p:sp>
        <p:sp>
          <p:nvSpPr>
            <p:cNvPr id="113" name="TextBox 112">
              <a:extLst>
                <a:ext uri="{FF2B5EF4-FFF2-40B4-BE49-F238E27FC236}">
                  <a16:creationId xmlns:a16="http://schemas.microsoft.com/office/drawing/2014/main" id="{84964108-1C1B-4C84-B0F4-541AF5B5FE10}"/>
                </a:ext>
              </a:extLst>
            </p:cNvPr>
            <p:cNvSpPr txBox="1"/>
            <p:nvPr/>
          </p:nvSpPr>
          <p:spPr>
            <a:xfrm>
              <a:off x="7085976" y="2898493"/>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OneDrive</a:t>
              </a:r>
            </a:p>
          </p:txBody>
        </p:sp>
      </p:grpSp>
      <p:grpSp>
        <p:nvGrpSpPr>
          <p:cNvPr id="10" name="Group 9">
            <a:extLst>
              <a:ext uri="{FF2B5EF4-FFF2-40B4-BE49-F238E27FC236}">
                <a16:creationId xmlns:a16="http://schemas.microsoft.com/office/drawing/2014/main" id="{4CE0ED15-DAAB-4031-ABC1-51A6E9C99D6B}"/>
              </a:ext>
              <a:ext uri="{C183D7F6-B498-43B3-948B-1728B52AA6E4}">
                <adec:decorative xmlns:adec="http://schemas.microsoft.com/office/drawing/2017/decorative" val="1"/>
              </a:ext>
            </a:extLst>
          </p:cNvPr>
          <p:cNvGrpSpPr/>
          <p:nvPr/>
        </p:nvGrpSpPr>
        <p:grpSpPr>
          <a:xfrm>
            <a:off x="5510850" y="4481352"/>
            <a:ext cx="5823296" cy="1412792"/>
            <a:chOff x="5348804" y="4597099"/>
            <a:chExt cx="5823296" cy="1412792"/>
          </a:xfrm>
        </p:grpSpPr>
        <p:pic>
          <p:nvPicPr>
            <p:cNvPr id="16" name="Picture 15" descr="A picture containing clock&#10;&#10;Description automatically generated">
              <a:extLst>
                <a:ext uri="{FF2B5EF4-FFF2-40B4-BE49-F238E27FC236}">
                  <a16:creationId xmlns:a16="http://schemas.microsoft.com/office/drawing/2014/main" id="{16B62E4A-3E89-4432-A946-8EF6FE5C9CE7}"/>
                </a:ext>
              </a:extLst>
            </p:cNvPr>
            <p:cNvPicPr>
              <a:picLocks noChangeAspect="1"/>
            </p:cNvPicPr>
            <p:nvPr/>
          </p:nvPicPr>
          <p:blipFill>
            <a:blip r:embed="rId3"/>
            <a:stretch>
              <a:fillRect/>
            </a:stretch>
          </p:blipFill>
          <p:spPr>
            <a:xfrm>
              <a:off x="5348804" y="4597181"/>
              <a:ext cx="691253" cy="691253"/>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7759C7FB-35FD-4609-A654-34298971AEF1}"/>
                </a:ext>
              </a:extLst>
            </p:cNvPr>
            <p:cNvPicPr>
              <a:picLocks noChangeAspect="1"/>
            </p:cNvPicPr>
            <p:nvPr/>
          </p:nvPicPr>
          <p:blipFill>
            <a:blip r:embed="rId4"/>
            <a:stretch>
              <a:fillRect/>
            </a:stretch>
          </p:blipFill>
          <p:spPr>
            <a:xfrm>
              <a:off x="8770166" y="4597181"/>
              <a:ext cx="691253" cy="691253"/>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901A1CF0-33F4-4E0E-BB84-7CC7BAA93050}"/>
                </a:ext>
              </a:extLst>
            </p:cNvPr>
            <p:cNvPicPr>
              <a:picLocks noChangeAspect="1"/>
            </p:cNvPicPr>
            <p:nvPr/>
          </p:nvPicPr>
          <p:blipFill>
            <a:blip r:embed="rId5"/>
            <a:stretch>
              <a:fillRect/>
            </a:stretch>
          </p:blipFill>
          <p:spPr>
            <a:xfrm>
              <a:off x="10480847" y="4597099"/>
              <a:ext cx="691253" cy="691253"/>
            </a:xfrm>
            <a:prstGeom prst="rect">
              <a:avLst/>
            </a:prstGeom>
          </p:spPr>
        </p:pic>
        <p:pic>
          <p:nvPicPr>
            <p:cNvPr id="35" name="Picture 34" descr="A picture containing clock&#10;&#10;Description automatically generated">
              <a:extLst>
                <a:ext uri="{FF2B5EF4-FFF2-40B4-BE49-F238E27FC236}">
                  <a16:creationId xmlns:a16="http://schemas.microsoft.com/office/drawing/2014/main" id="{423F27FB-4505-42C7-B445-AF67C1451D40}"/>
                </a:ext>
              </a:extLst>
            </p:cNvPr>
            <p:cNvPicPr>
              <a:picLocks noChangeAspect="1"/>
            </p:cNvPicPr>
            <p:nvPr/>
          </p:nvPicPr>
          <p:blipFill>
            <a:blip r:embed="rId6"/>
            <a:stretch>
              <a:fillRect/>
            </a:stretch>
          </p:blipFill>
          <p:spPr>
            <a:xfrm>
              <a:off x="5919031" y="4597181"/>
              <a:ext cx="691253" cy="691253"/>
            </a:xfrm>
            <a:prstGeom prst="rect">
              <a:avLst/>
            </a:prstGeom>
          </p:spPr>
        </p:pic>
        <p:pic>
          <p:nvPicPr>
            <p:cNvPr id="37" name="Picture 36" descr="A close up of a logo&#10;&#10;Description automatically generated">
              <a:extLst>
                <a:ext uri="{FF2B5EF4-FFF2-40B4-BE49-F238E27FC236}">
                  <a16:creationId xmlns:a16="http://schemas.microsoft.com/office/drawing/2014/main" id="{840C310C-DFAB-4E63-98EC-AA0B82461BB4}"/>
                </a:ext>
              </a:extLst>
            </p:cNvPr>
            <p:cNvPicPr>
              <a:picLocks noChangeAspect="1"/>
            </p:cNvPicPr>
            <p:nvPr/>
          </p:nvPicPr>
          <p:blipFill>
            <a:blip r:embed="rId7"/>
            <a:stretch>
              <a:fillRect/>
            </a:stretch>
          </p:blipFill>
          <p:spPr>
            <a:xfrm>
              <a:off x="7059485" y="4597181"/>
              <a:ext cx="691253" cy="691253"/>
            </a:xfrm>
            <a:prstGeom prst="rect">
              <a:avLst/>
            </a:prstGeom>
          </p:spPr>
        </p:pic>
        <p:pic>
          <p:nvPicPr>
            <p:cNvPr id="39" name="Picture 38" descr="A close up of a logo&#10;&#10;Description automatically generated">
              <a:extLst>
                <a:ext uri="{FF2B5EF4-FFF2-40B4-BE49-F238E27FC236}">
                  <a16:creationId xmlns:a16="http://schemas.microsoft.com/office/drawing/2014/main" id="{C5F45659-0A57-4718-9437-D533E8663120}"/>
                </a:ext>
              </a:extLst>
            </p:cNvPr>
            <p:cNvPicPr>
              <a:picLocks noChangeAspect="1"/>
            </p:cNvPicPr>
            <p:nvPr/>
          </p:nvPicPr>
          <p:blipFill>
            <a:blip r:embed="rId8"/>
            <a:stretch>
              <a:fillRect/>
            </a:stretch>
          </p:blipFill>
          <p:spPr>
            <a:xfrm>
              <a:off x="7629712" y="4597181"/>
              <a:ext cx="691253" cy="691253"/>
            </a:xfrm>
            <a:prstGeom prst="rect">
              <a:avLst/>
            </a:prstGeom>
          </p:spPr>
        </p:pic>
        <p:pic>
          <p:nvPicPr>
            <p:cNvPr id="41" name="Picture 40" descr="A close up of a logo&#10;&#10;Description automatically generated">
              <a:extLst>
                <a:ext uri="{FF2B5EF4-FFF2-40B4-BE49-F238E27FC236}">
                  <a16:creationId xmlns:a16="http://schemas.microsoft.com/office/drawing/2014/main" id="{0568CF30-05FF-42BC-8FA7-978AEF1F3E64}"/>
                </a:ext>
              </a:extLst>
            </p:cNvPr>
            <p:cNvPicPr>
              <a:picLocks noChangeAspect="1"/>
            </p:cNvPicPr>
            <p:nvPr/>
          </p:nvPicPr>
          <p:blipFill>
            <a:blip r:embed="rId9"/>
            <a:stretch>
              <a:fillRect/>
            </a:stretch>
          </p:blipFill>
          <p:spPr>
            <a:xfrm>
              <a:off x="9340393" y="4597181"/>
              <a:ext cx="691253" cy="691253"/>
            </a:xfrm>
            <a:prstGeom prst="rect">
              <a:avLst/>
            </a:prstGeom>
          </p:spPr>
        </p:pic>
        <p:pic>
          <p:nvPicPr>
            <p:cNvPr id="43" name="Picture 42" descr="A picture containing clock&#10;&#10;Description automatically generated">
              <a:extLst>
                <a:ext uri="{FF2B5EF4-FFF2-40B4-BE49-F238E27FC236}">
                  <a16:creationId xmlns:a16="http://schemas.microsoft.com/office/drawing/2014/main" id="{3DEE3055-00A9-4733-B773-977654D6939B}"/>
                </a:ext>
              </a:extLst>
            </p:cNvPr>
            <p:cNvPicPr>
              <a:picLocks noChangeAspect="1"/>
            </p:cNvPicPr>
            <p:nvPr/>
          </p:nvPicPr>
          <p:blipFill>
            <a:blip r:embed="rId10"/>
            <a:stretch>
              <a:fillRect/>
            </a:stretch>
          </p:blipFill>
          <p:spPr>
            <a:xfrm>
              <a:off x="9910620" y="4597181"/>
              <a:ext cx="691253" cy="691253"/>
            </a:xfrm>
            <a:prstGeom prst="rect">
              <a:avLst/>
            </a:prstGeom>
          </p:spPr>
        </p:pic>
        <p:pic>
          <p:nvPicPr>
            <p:cNvPr id="45" name="Picture 44" descr="A close up of a logo&#10;&#10;Description automatically generated">
              <a:extLst>
                <a:ext uri="{FF2B5EF4-FFF2-40B4-BE49-F238E27FC236}">
                  <a16:creationId xmlns:a16="http://schemas.microsoft.com/office/drawing/2014/main" id="{C8461A59-F19C-44F7-BF64-D6796A24F1AC}"/>
                </a:ext>
              </a:extLst>
            </p:cNvPr>
            <p:cNvPicPr>
              <a:picLocks noChangeAspect="1"/>
            </p:cNvPicPr>
            <p:nvPr/>
          </p:nvPicPr>
          <p:blipFill>
            <a:blip r:embed="rId11"/>
            <a:stretch>
              <a:fillRect/>
            </a:stretch>
          </p:blipFill>
          <p:spPr>
            <a:xfrm>
              <a:off x="6489258" y="4597181"/>
              <a:ext cx="691253" cy="691253"/>
            </a:xfrm>
            <a:prstGeom prst="rect">
              <a:avLst/>
            </a:prstGeom>
          </p:spPr>
        </p:pic>
        <p:pic>
          <p:nvPicPr>
            <p:cNvPr id="47" name="Picture 46" descr="A picture containing clock&#10;&#10;Description automatically generated">
              <a:extLst>
                <a:ext uri="{FF2B5EF4-FFF2-40B4-BE49-F238E27FC236}">
                  <a16:creationId xmlns:a16="http://schemas.microsoft.com/office/drawing/2014/main" id="{18427ADF-FCD3-4B04-BD44-3B5C68E0AE33}"/>
                </a:ext>
              </a:extLst>
            </p:cNvPr>
            <p:cNvPicPr>
              <a:picLocks noChangeAspect="1"/>
            </p:cNvPicPr>
            <p:nvPr/>
          </p:nvPicPr>
          <p:blipFill>
            <a:blip r:embed="rId12"/>
            <a:stretch>
              <a:fillRect/>
            </a:stretch>
          </p:blipFill>
          <p:spPr>
            <a:xfrm>
              <a:off x="8199939" y="4597181"/>
              <a:ext cx="691253" cy="691253"/>
            </a:xfrm>
            <a:prstGeom prst="rect">
              <a:avLst/>
            </a:prstGeom>
          </p:spPr>
        </p:pic>
        <p:pic>
          <p:nvPicPr>
            <p:cNvPr id="51" name="Graphic 50">
              <a:extLst>
                <a:ext uri="{FF2B5EF4-FFF2-40B4-BE49-F238E27FC236}">
                  <a16:creationId xmlns:a16="http://schemas.microsoft.com/office/drawing/2014/main" id="{CAE85550-FCB5-4338-AD80-C11ED7C28009}"/>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42408" t="-42408" r="-42408" b="-42408"/>
            <a:stretch/>
          </p:blipFill>
          <p:spPr>
            <a:xfrm>
              <a:off x="5367858" y="5210903"/>
              <a:ext cx="691426" cy="691420"/>
            </a:xfrm>
            <a:prstGeom prst="rect">
              <a:avLst/>
            </a:prstGeom>
          </p:spPr>
        </p:pic>
        <p:sp>
          <p:nvSpPr>
            <p:cNvPr id="53" name="TextBox 52">
              <a:extLst>
                <a:ext uri="{FF2B5EF4-FFF2-40B4-BE49-F238E27FC236}">
                  <a16:creationId xmlns:a16="http://schemas.microsoft.com/office/drawing/2014/main" id="{4A89DC5F-CD91-417E-BA65-719A54D58A78}"/>
                </a:ext>
              </a:extLst>
            </p:cNvPr>
            <p:cNvSpPr txBox="1"/>
            <p:nvPr/>
          </p:nvSpPr>
          <p:spPr>
            <a:xfrm>
              <a:off x="5417732" y="5174404"/>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Exchange</a:t>
              </a:r>
            </a:p>
          </p:txBody>
        </p:sp>
        <p:sp>
          <p:nvSpPr>
            <p:cNvPr id="57" name="TextBox 56">
              <a:extLst>
                <a:ext uri="{FF2B5EF4-FFF2-40B4-BE49-F238E27FC236}">
                  <a16:creationId xmlns:a16="http://schemas.microsoft.com/office/drawing/2014/main" id="{3CAA0C00-412E-41F0-B703-96F40A5C54A2}"/>
                </a:ext>
              </a:extLst>
            </p:cNvPr>
            <p:cNvSpPr txBox="1"/>
            <p:nvPr/>
          </p:nvSpPr>
          <p:spPr>
            <a:xfrm>
              <a:off x="5987982" y="5174404"/>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Teams</a:t>
              </a:r>
            </a:p>
          </p:txBody>
        </p:sp>
        <p:sp>
          <p:nvSpPr>
            <p:cNvPr id="58" name="TextBox 57">
              <a:extLst>
                <a:ext uri="{FF2B5EF4-FFF2-40B4-BE49-F238E27FC236}">
                  <a16:creationId xmlns:a16="http://schemas.microsoft.com/office/drawing/2014/main" id="{3D1D072B-C509-42C3-AC92-32D0FF79F772}"/>
                </a:ext>
              </a:extLst>
            </p:cNvPr>
            <p:cNvSpPr txBox="1"/>
            <p:nvPr/>
          </p:nvSpPr>
          <p:spPr>
            <a:xfrm>
              <a:off x="6558232" y="5174404"/>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SharePoint</a:t>
              </a:r>
            </a:p>
          </p:txBody>
        </p:sp>
        <p:sp>
          <p:nvSpPr>
            <p:cNvPr id="59" name="TextBox 58">
              <a:extLst>
                <a:ext uri="{FF2B5EF4-FFF2-40B4-BE49-F238E27FC236}">
                  <a16:creationId xmlns:a16="http://schemas.microsoft.com/office/drawing/2014/main" id="{BD03B412-316F-4E56-BA7B-BB4B1AAEA89B}"/>
                </a:ext>
              </a:extLst>
            </p:cNvPr>
            <p:cNvSpPr txBox="1"/>
            <p:nvPr/>
          </p:nvSpPr>
          <p:spPr>
            <a:xfrm>
              <a:off x="7128482" y="5174404"/>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OneDrive</a:t>
              </a:r>
            </a:p>
          </p:txBody>
        </p:sp>
        <p:sp>
          <p:nvSpPr>
            <p:cNvPr id="60" name="TextBox 59">
              <a:extLst>
                <a:ext uri="{FF2B5EF4-FFF2-40B4-BE49-F238E27FC236}">
                  <a16:creationId xmlns:a16="http://schemas.microsoft.com/office/drawing/2014/main" id="{B01D6FFF-B2F2-470A-A351-C2217FBB8F65}"/>
                </a:ext>
              </a:extLst>
            </p:cNvPr>
            <p:cNvSpPr txBox="1"/>
            <p:nvPr/>
          </p:nvSpPr>
          <p:spPr>
            <a:xfrm>
              <a:off x="7698732" y="5174404"/>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Outlook</a:t>
              </a:r>
            </a:p>
          </p:txBody>
        </p:sp>
        <p:sp>
          <p:nvSpPr>
            <p:cNvPr id="62" name="TextBox 61">
              <a:extLst>
                <a:ext uri="{FF2B5EF4-FFF2-40B4-BE49-F238E27FC236}">
                  <a16:creationId xmlns:a16="http://schemas.microsoft.com/office/drawing/2014/main" id="{4185C081-7FEE-4F5F-A304-D77F1A41E443}"/>
                </a:ext>
              </a:extLst>
            </p:cNvPr>
            <p:cNvSpPr txBox="1"/>
            <p:nvPr/>
          </p:nvSpPr>
          <p:spPr>
            <a:xfrm>
              <a:off x="8268982" y="5174404"/>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Word</a:t>
              </a:r>
            </a:p>
          </p:txBody>
        </p:sp>
        <p:sp>
          <p:nvSpPr>
            <p:cNvPr id="65" name="TextBox 64">
              <a:extLst>
                <a:ext uri="{FF2B5EF4-FFF2-40B4-BE49-F238E27FC236}">
                  <a16:creationId xmlns:a16="http://schemas.microsoft.com/office/drawing/2014/main" id="{6A59DDB1-0AAA-44B3-B79B-E00B8BAABC53}"/>
                </a:ext>
              </a:extLst>
            </p:cNvPr>
            <p:cNvSpPr txBox="1"/>
            <p:nvPr/>
          </p:nvSpPr>
          <p:spPr>
            <a:xfrm>
              <a:off x="8839232" y="5174404"/>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Excel</a:t>
              </a:r>
            </a:p>
          </p:txBody>
        </p:sp>
        <p:sp>
          <p:nvSpPr>
            <p:cNvPr id="66" name="TextBox 65">
              <a:extLst>
                <a:ext uri="{FF2B5EF4-FFF2-40B4-BE49-F238E27FC236}">
                  <a16:creationId xmlns:a16="http://schemas.microsoft.com/office/drawing/2014/main" id="{EEDACD57-C630-4FBF-9089-A0351AB94D50}"/>
                </a:ext>
              </a:extLst>
            </p:cNvPr>
            <p:cNvSpPr txBox="1"/>
            <p:nvPr/>
          </p:nvSpPr>
          <p:spPr>
            <a:xfrm>
              <a:off x="9378134" y="5174404"/>
              <a:ext cx="616092"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PowerPoint</a:t>
              </a:r>
            </a:p>
          </p:txBody>
        </p:sp>
        <p:sp>
          <p:nvSpPr>
            <p:cNvPr id="67" name="TextBox 66">
              <a:extLst>
                <a:ext uri="{FF2B5EF4-FFF2-40B4-BE49-F238E27FC236}">
                  <a16:creationId xmlns:a16="http://schemas.microsoft.com/office/drawing/2014/main" id="{5E845E26-14BA-4010-9C5A-55690FF760C8}"/>
                </a:ext>
              </a:extLst>
            </p:cNvPr>
            <p:cNvSpPr txBox="1"/>
            <p:nvPr/>
          </p:nvSpPr>
          <p:spPr>
            <a:xfrm>
              <a:off x="9979732" y="5174404"/>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Publisher</a:t>
              </a:r>
            </a:p>
          </p:txBody>
        </p:sp>
        <p:sp>
          <p:nvSpPr>
            <p:cNvPr id="68" name="TextBox 67">
              <a:extLst>
                <a:ext uri="{FF2B5EF4-FFF2-40B4-BE49-F238E27FC236}">
                  <a16:creationId xmlns:a16="http://schemas.microsoft.com/office/drawing/2014/main" id="{54020341-0341-447A-A59D-8A57874BA75A}"/>
                </a:ext>
              </a:extLst>
            </p:cNvPr>
            <p:cNvSpPr txBox="1"/>
            <p:nvPr/>
          </p:nvSpPr>
          <p:spPr>
            <a:xfrm>
              <a:off x="10549982" y="5174404"/>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Access</a:t>
              </a:r>
            </a:p>
          </p:txBody>
        </p:sp>
        <p:sp>
          <p:nvSpPr>
            <p:cNvPr id="69" name="TextBox 68">
              <a:extLst>
                <a:ext uri="{FF2B5EF4-FFF2-40B4-BE49-F238E27FC236}">
                  <a16:creationId xmlns:a16="http://schemas.microsoft.com/office/drawing/2014/main" id="{D8C49FF1-F603-41EE-8AD9-244AC637E90B}"/>
                </a:ext>
              </a:extLst>
            </p:cNvPr>
            <p:cNvSpPr txBox="1"/>
            <p:nvPr/>
          </p:nvSpPr>
          <p:spPr>
            <a:xfrm>
              <a:off x="5437016" y="578829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Intune</a:t>
              </a:r>
            </a:p>
          </p:txBody>
        </p:sp>
        <p:pic>
          <p:nvPicPr>
            <p:cNvPr id="49" name="Graphic 48">
              <a:extLst>
                <a:ext uri="{FF2B5EF4-FFF2-40B4-BE49-F238E27FC236}">
                  <a16:creationId xmlns:a16="http://schemas.microsoft.com/office/drawing/2014/main" id="{88EF925E-D3A1-4559-B799-FB18529C9FF6}"/>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53261" t="-53261" r="-53261" b="-53261"/>
            <a:stretch/>
          </p:blipFill>
          <p:spPr>
            <a:xfrm>
              <a:off x="6176882" y="5210903"/>
              <a:ext cx="691424" cy="691420"/>
            </a:xfrm>
            <a:prstGeom prst="rect">
              <a:avLst/>
            </a:prstGeom>
          </p:spPr>
        </p:pic>
        <p:sp>
          <p:nvSpPr>
            <p:cNvPr id="70" name="TextBox 69">
              <a:extLst>
                <a:ext uri="{FF2B5EF4-FFF2-40B4-BE49-F238E27FC236}">
                  <a16:creationId xmlns:a16="http://schemas.microsoft.com/office/drawing/2014/main" id="{DA1812D4-6B5C-46EE-B4B2-E4D535B18FA2}"/>
                </a:ext>
              </a:extLst>
            </p:cNvPr>
            <p:cNvSpPr txBox="1"/>
            <p:nvPr/>
          </p:nvSpPr>
          <p:spPr>
            <a:xfrm>
              <a:off x="6050160" y="5788292"/>
              <a:ext cx="944868" cy="221599"/>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Azure Information Protection</a:t>
              </a:r>
            </a:p>
          </p:txBody>
        </p:sp>
        <p:sp>
          <p:nvSpPr>
            <p:cNvPr id="100" name="TextBox 99">
              <a:extLst>
                <a:ext uri="{FF2B5EF4-FFF2-40B4-BE49-F238E27FC236}">
                  <a16:creationId xmlns:a16="http://schemas.microsoft.com/office/drawing/2014/main" id="{B23010D4-6AB3-4290-87FE-257213ED7E9D}"/>
                </a:ext>
              </a:extLst>
            </p:cNvPr>
            <p:cNvSpPr txBox="1"/>
            <p:nvPr/>
          </p:nvSpPr>
          <p:spPr>
            <a:xfrm>
              <a:off x="7701950" y="5788292"/>
              <a:ext cx="553396" cy="221599"/>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Conditional Access</a:t>
              </a:r>
            </a:p>
          </p:txBody>
        </p:sp>
        <p:pic>
          <p:nvPicPr>
            <p:cNvPr id="104" name="Graphic 103">
              <a:extLst>
                <a:ext uri="{FF2B5EF4-FFF2-40B4-BE49-F238E27FC236}">
                  <a16:creationId xmlns:a16="http://schemas.microsoft.com/office/drawing/2014/main" id="{5F7C6E20-4E84-4B8E-B785-541FFACD289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20096" y="5408296"/>
              <a:ext cx="316287" cy="316287"/>
            </a:xfrm>
            <a:prstGeom prst="rect">
              <a:avLst/>
            </a:prstGeom>
          </p:spPr>
        </p:pic>
        <p:sp>
          <p:nvSpPr>
            <p:cNvPr id="99" name="TextBox 98">
              <a:extLst>
                <a:ext uri="{FF2B5EF4-FFF2-40B4-BE49-F238E27FC236}">
                  <a16:creationId xmlns:a16="http://schemas.microsoft.com/office/drawing/2014/main" id="{3686847D-CEAB-4B81-A613-24C4F9EDD762}"/>
                </a:ext>
              </a:extLst>
            </p:cNvPr>
            <p:cNvSpPr txBox="1"/>
            <p:nvPr/>
          </p:nvSpPr>
          <p:spPr>
            <a:xfrm>
              <a:off x="7025558" y="5788292"/>
              <a:ext cx="553396" cy="110800"/>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Defender</a:t>
              </a:r>
            </a:p>
          </p:txBody>
        </p:sp>
        <p:pic>
          <p:nvPicPr>
            <p:cNvPr id="105" name="Picture 104" descr="A picture containing building, window, drawing&#10;&#10;Description automatically generated">
              <a:extLst>
                <a:ext uri="{FF2B5EF4-FFF2-40B4-BE49-F238E27FC236}">
                  <a16:creationId xmlns:a16="http://schemas.microsoft.com/office/drawing/2014/main" id="{A749892B-E3D1-44D6-847E-0CA401D5F8D0}"/>
                </a:ext>
              </a:extLst>
            </p:cNvPr>
            <p:cNvPicPr>
              <a:picLocks noChangeAspect="1"/>
            </p:cNvPicPr>
            <p:nvPr/>
          </p:nvPicPr>
          <p:blipFill>
            <a:blip r:embed="rId19"/>
            <a:stretch>
              <a:fillRect/>
            </a:stretch>
          </p:blipFill>
          <p:spPr>
            <a:xfrm>
              <a:off x="7153592" y="5415987"/>
              <a:ext cx="283956" cy="298226"/>
            </a:xfrm>
            <a:prstGeom prst="rect">
              <a:avLst/>
            </a:prstGeom>
          </p:spPr>
        </p:pic>
        <p:sp>
          <p:nvSpPr>
            <p:cNvPr id="103" name="TextBox 102">
              <a:extLst>
                <a:ext uri="{FF2B5EF4-FFF2-40B4-BE49-F238E27FC236}">
                  <a16:creationId xmlns:a16="http://schemas.microsoft.com/office/drawing/2014/main" id="{792CB9EE-98F4-4242-87DB-297E37EFECDF}"/>
                </a:ext>
              </a:extLst>
            </p:cNvPr>
            <p:cNvSpPr txBox="1"/>
            <p:nvPr/>
          </p:nvSpPr>
          <p:spPr>
            <a:xfrm>
              <a:off x="8382162" y="5788292"/>
              <a:ext cx="727922" cy="221599"/>
            </a:xfrm>
            <a:prstGeom prst="rect">
              <a:avLst/>
            </a:prstGeom>
            <a:noFill/>
          </p:spPr>
          <p:txBody>
            <a:bodyPr wrap="square" lIns="0" tIns="0" rIns="0" bIns="0" rtlCol="0">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Segoe UI"/>
                  <a:ea typeface="+mn-ea"/>
                  <a:cs typeface="+mn-cs"/>
                </a:rPr>
                <a:t>Windows Virtual Desktop</a:t>
              </a:r>
            </a:p>
          </p:txBody>
        </p:sp>
        <p:pic>
          <p:nvPicPr>
            <p:cNvPr id="3" name="Picture 2" descr="A picture containing drawing&#10;&#10;Description automatically generated">
              <a:extLst>
                <a:ext uri="{FF2B5EF4-FFF2-40B4-BE49-F238E27FC236}">
                  <a16:creationId xmlns:a16="http://schemas.microsoft.com/office/drawing/2014/main" id="{3D9E0246-28B9-4F9F-802E-0DEDF5EA06BA}"/>
                </a:ext>
              </a:extLst>
            </p:cNvPr>
            <p:cNvPicPr>
              <a:picLocks noChangeAspect="1"/>
            </p:cNvPicPr>
            <p:nvPr/>
          </p:nvPicPr>
          <p:blipFill>
            <a:blip r:embed="rId20"/>
            <a:stretch>
              <a:fillRect/>
            </a:stretch>
          </p:blipFill>
          <p:spPr>
            <a:xfrm>
              <a:off x="8586639" y="5405616"/>
              <a:ext cx="318967" cy="318967"/>
            </a:xfrm>
            <a:prstGeom prst="rect">
              <a:avLst/>
            </a:prstGeom>
          </p:spPr>
        </p:pic>
      </p:grpSp>
      <p:sp>
        <p:nvSpPr>
          <p:cNvPr id="107" name="Rectangle 106">
            <a:extLst>
              <a:ext uri="{FF2B5EF4-FFF2-40B4-BE49-F238E27FC236}">
                <a16:creationId xmlns:a16="http://schemas.microsoft.com/office/drawing/2014/main" id="{E6B28743-3F06-4824-9022-BEF24F16A3FD}"/>
              </a:ext>
            </a:extLst>
          </p:cNvPr>
          <p:cNvSpPr/>
          <p:nvPr/>
        </p:nvSpPr>
        <p:spPr bwMode="auto">
          <a:xfrm>
            <a:off x="434975" y="2140091"/>
            <a:ext cx="5215566" cy="916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186521" bIns="149217"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90000"/>
              </a:lnSpc>
              <a:spcBef>
                <a:spcPts val="0"/>
              </a:spcBef>
              <a:spcAft>
                <a:spcPts val="612"/>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Segoe UI"/>
                <a:ea typeface="+mn-ea"/>
                <a:cs typeface="+mn-cs"/>
              </a:rPr>
              <a:t>Microsoft 365 Business </a:t>
            </a:r>
            <a:r>
              <a:rPr kumimoji="0" lang="en-US" sz="2400" b="0" i="0" u="none" strike="noStrike" kern="1200" cap="none" spc="0" normalizeH="0" baseline="0" noProof="0" dirty="0">
                <a:ln>
                  <a:noFill/>
                </a:ln>
                <a:solidFill>
                  <a:srgbClr val="0078D4"/>
                </a:solidFill>
                <a:effectLst/>
                <a:uLnTx/>
                <a:uFillTx/>
                <a:latin typeface="Segoe UI Semibold"/>
                <a:ea typeface="+mn-ea"/>
                <a:cs typeface="+mn-cs"/>
              </a:rPr>
              <a:t>Basic</a:t>
            </a:r>
          </a:p>
          <a:p>
            <a:pPr marL="0" marR="0" lvl="0" indent="0" algn="l" defTabSz="932597" rtl="0" eaLnBrk="1" fontAlgn="auto" latinLnBrk="0" hangingPunct="1">
              <a:lnSpc>
                <a:spcPct val="90000"/>
              </a:lnSpc>
              <a:spcBef>
                <a:spcPts val="0"/>
              </a:spcBef>
              <a:spcAft>
                <a:spcPts val="612"/>
              </a:spcAft>
              <a:buClrTx/>
              <a:buSzTx/>
              <a:buFontTx/>
              <a:buNone/>
              <a:tabLst/>
              <a:defRPr/>
            </a:pPr>
            <a:r>
              <a:rPr kumimoji="0" lang="en-US" sz="1600" b="0" i="1" u="none" strike="noStrike" kern="1200" cap="none" spc="0" normalizeH="0" baseline="0" noProof="0" dirty="0">
                <a:ln>
                  <a:noFill/>
                </a:ln>
                <a:solidFill>
                  <a:srgbClr val="282828"/>
                </a:solidFill>
                <a:effectLst/>
                <a:uLnTx/>
                <a:uFillTx/>
                <a:latin typeface="Segoe UI"/>
                <a:ea typeface="+mn-ea"/>
                <a:cs typeface="+mn-cs"/>
              </a:rPr>
              <a:t>Cloud services</a:t>
            </a:r>
          </a:p>
        </p:txBody>
      </p:sp>
      <p:sp>
        <p:nvSpPr>
          <p:cNvPr id="108" name="Rectangle 107">
            <a:extLst>
              <a:ext uri="{FF2B5EF4-FFF2-40B4-BE49-F238E27FC236}">
                <a16:creationId xmlns:a16="http://schemas.microsoft.com/office/drawing/2014/main" id="{E1AA7823-DD25-4647-872E-3804F15F1670}"/>
              </a:ext>
            </a:extLst>
          </p:cNvPr>
          <p:cNvSpPr/>
          <p:nvPr/>
        </p:nvSpPr>
        <p:spPr bwMode="auto">
          <a:xfrm>
            <a:off x="434975" y="3428579"/>
            <a:ext cx="5215566" cy="916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186521" bIns="149217"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90000"/>
              </a:lnSpc>
              <a:spcBef>
                <a:spcPts val="0"/>
              </a:spcBef>
              <a:spcAft>
                <a:spcPts val="612"/>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Segoe UI"/>
                <a:ea typeface="+mn-ea"/>
                <a:cs typeface="+mn-cs"/>
              </a:rPr>
              <a:t>Microsoft 365 Business </a:t>
            </a:r>
            <a:r>
              <a:rPr kumimoji="0" lang="en-US" sz="2400" b="0" i="0" u="none" strike="noStrike" kern="1200" cap="none" spc="0" normalizeH="0" baseline="0" noProof="0" dirty="0">
                <a:ln>
                  <a:noFill/>
                </a:ln>
                <a:solidFill>
                  <a:srgbClr val="0078D4"/>
                </a:solidFill>
                <a:effectLst/>
                <a:uLnTx/>
                <a:uFillTx/>
                <a:latin typeface="Segoe UI Semibold"/>
                <a:ea typeface="+mn-ea"/>
                <a:cs typeface="+mn-cs"/>
              </a:rPr>
              <a:t>Standard</a:t>
            </a:r>
          </a:p>
          <a:p>
            <a:pPr marL="0" marR="0" lvl="0" indent="0" algn="l" defTabSz="932597" rtl="0" eaLnBrk="1" fontAlgn="auto" latinLnBrk="0" hangingPunct="1">
              <a:lnSpc>
                <a:spcPct val="90000"/>
              </a:lnSpc>
              <a:spcBef>
                <a:spcPts val="0"/>
              </a:spcBef>
              <a:spcAft>
                <a:spcPts val="612"/>
              </a:spcAft>
              <a:buClrTx/>
              <a:buSzTx/>
              <a:buFontTx/>
              <a:buNone/>
              <a:tabLst/>
              <a:defRPr/>
            </a:pPr>
            <a:r>
              <a:rPr kumimoji="0" lang="en-US" sz="1600" b="0" i="1" u="none" strike="noStrike" kern="1200" cap="none" spc="0" normalizeH="0" baseline="0" noProof="0" dirty="0">
                <a:ln>
                  <a:noFill/>
                </a:ln>
                <a:solidFill>
                  <a:srgbClr val="282828"/>
                </a:solidFill>
                <a:effectLst/>
                <a:uLnTx/>
                <a:uFillTx/>
                <a:latin typeface="Segoe UI"/>
                <a:ea typeface="+mn-ea"/>
                <a:cs typeface="+mn-cs"/>
              </a:rPr>
              <a:t>Cloud services and desktop apps</a:t>
            </a:r>
          </a:p>
        </p:txBody>
      </p:sp>
      <p:sp>
        <p:nvSpPr>
          <p:cNvPr id="109" name="Rectangle 108">
            <a:extLst>
              <a:ext uri="{FF2B5EF4-FFF2-40B4-BE49-F238E27FC236}">
                <a16:creationId xmlns:a16="http://schemas.microsoft.com/office/drawing/2014/main" id="{451B1667-9470-4B6B-8E62-60123B2FA794}"/>
              </a:ext>
            </a:extLst>
          </p:cNvPr>
          <p:cNvSpPr/>
          <p:nvPr/>
        </p:nvSpPr>
        <p:spPr bwMode="auto">
          <a:xfrm>
            <a:off x="434975" y="4717067"/>
            <a:ext cx="5215566" cy="916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186521" bIns="149217"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90000"/>
              </a:lnSpc>
              <a:spcBef>
                <a:spcPts val="0"/>
              </a:spcBef>
              <a:spcAft>
                <a:spcPts val="612"/>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Segoe UI"/>
                <a:ea typeface="+mn-ea"/>
                <a:cs typeface="+mn-cs"/>
              </a:rPr>
              <a:t>Microsoft 365 Business </a:t>
            </a:r>
            <a:r>
              <a:rPr kumimoji="0" lang="en-US" sz="2400" b="0" i="0" u="none" strike="noStrike" kern="1200" cap="none" spc="0" normalizeH="0" baseline="0" noProof="0" dirty="0">
                <a:ln>
                  <a:noFill/>
                </a:ln>
                <a:solidFill>
                  <a:srgbClr val="0078D4"/>
                </a:solidFill>
                <a:effectLst/>
                <a:uLnTx/>
                <a:uFillTx/>
                <a:latin typeface="Segoe UI Semibold"/>
                <a:ea typeface="+mn-ea"/>
                <a:cs typeface="+mn-cs"/>
              </a:rPr>
              <a:t>Premium</a:t>
            </a:r>
          </a:p>
          <a:p>
            <a:pPr marL="0" marR="0" lvl="0" indent="0" algn="l" defTabSz="932597" rtl="0" eaLnBrk="1" fontAlgn="auto" latinLnBrk="0" hangingPunct="1">
              <a:lnSpc>
                <a:spcPct val="90000"/>
              </a:lnSpc>
              <a:spcBef>
                <a:spcPts val="0"/>
              </a:spcBef>
              <a:spcAft>
                <a:spcPts val="612"/>
              </a:spcAft>
              <a:buClrTx/>
              <a:buSzTx/>
              <a:buFontTx/>
              <a:buNone/>
              <a:tabLst/>
              <a:defRPr/>
            </a:pPr>
            <a:r>
              <a:rPr kumimoji="0" lang="en-US" sz="1600" b="0" i="1" u="none" strike="noStrike" kern="1200" cap="none" spc="0" normalizeH="0" baseline="0" noProof="0" dirty="0">
                <a:ln>
                  <a:noFill/>
                </a:ln>
                <a:solidFill>
                  <a:srgbClr val="282828"/>
                </a:solidFill>
                <a:effectLst/>
                <a:uLnTx/>
                <a:uFillTx/>
                <a:latin typeface="Segoe UI"/>
                <a:ea typeface="+mn-ea"/>
                <a:cs typeface="+mn-cs"/>
              </a:rPr>
              <a:t>Cloud services, desktop apps, and advanced security</a:t>
            </a:r>
          </a:p>
        </p:txBody>
      </p:sp>
      <p:sp>
        <p:nvSpPr>
          <p:cNvPr id="5" name="Rectangle 4">
            <a:extLst>
              <a:ext uri="{FF2B5EF4-FFF2-40B4-BE49-F238E27FC236}">
                <a16:creationId xmlns:a16="http://schemas.microsoft.com/office/drawing/2014/main" id="{6D74C749-A4A6-49CB-A508-56DD93F6A3FA}"/>
              </a:ext>
            </a:extLst>
          </p:cNvPr>
          <p:cNvSpPr/>
          <p:nvPr/>
        </p:nvSpPr>
        <p:spPr>
          <a:xfrm>
            <a:off x="435793" y="6437297"/>
            <a:ext cx="3922847" cy="261610"/>
          </a:xfrm>
          <a:prstGeom prst="rect">
            <a:avLst/>
          </a:prstGeom>
        </p:spPr>
        <p:txBody>
          <a:bodyPr wrap="square" lIns="0">
            <a:spAutoFit/>
          </a:bodyPr>
          <a:lstStyle/>
          <a:p>
            <a:pPr marL="0" marR="0" lvl="0" indent="0" algn="l" defTabSz="93250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Segoe UI"/>
                <a:ea typeface="+mn-ea"/>
                <a:cs typeface="+mn-cs"/>
              </a:rPr>
              <a:t>Note: Not all features/product logos shown.</a:t>
            </a:r>
          </a:p>
        </p:txBody>
      </p:sp>
      <p:sp>
        <p:nvSpPr>
          <p:cNvPr id="2" name="TextBox 1">
            <a:extLst>
              <a:ext uri="{FF2B5EF4-FFF2-40B4-BE49-F238E27FC236}">
                <a16:creationId xmlns:a16="http://schemas.microsoft.com/office/drawing/2014/main" id="{2A408D4D-EB99-42F5-833A-BE8AB4CDCC1B}"/>
              </a:ext>
            </a:extLst>
          </p:cNvPr>
          <p:cNvSpPr txBox="1"/>
          <p:nvPr/>
        </p:nvSpPr>
        <p:spPr>
          <a:xfrm>
            <a:off x="70834" y="4604197"/>
            <a:ext cx="12106141" cy="1346690"/>
          </a:xfrm>
          <a:prstGeom prst="rect">
            <a:avLst/>
          </a:prstGeom>
          <a:noFill/>
          <a:ln w="19050">
            <a:solidFill>
              <a:schemeClr val="accent1"/>
            </a:solidFill>
          </a:ln>
        </p:spPr>
        <p:txBody>
          <a:bodyPr wrap="square" lIns="182880" tIns="146304" rIns="182880" bIns="146304" rtlCol="0">
            <a:spAutoFit/>
          </a:bodyPr>
          <a:lstStyle/>
          <a:p>
            <a:pPr>
              <a:lnSpc>
                <a:spcPct val="90000"/>
              </a:lnSpc>
              <a:spcAft>
                <a:spcPts val="600"/>
              </a:spcAft>
            </a:pPr>
            <a:endParaRPr lang="en-US" sz="2400" dirty="0">
              <a:gradFill>
                <a:gsLst>
                  <a:gs pos="2917">
                    <a:schemeClr val="tx1"/>
                  </a:gs>
                  <a:gs pos="30000">
                    <a:schemeClr val="tx1"/>
                  </a:gs>
                </a:gsLst>
                <a:lin ang="5400000" scaled="0"/>
              </a:gradFill>
            </a:endParaRPr>
          </a:p>
        </p:txBody>
      </p:sp>
      <mc:AlternateContent xmlns:mc="http://schemas.openxmlformats.org/markup-compatibility/2006" xmlns:p14="http://schemas.microsoft.com/office/powerpoint/2010/main">
        <mc:Choice Requires="p14">
          <p:contentPart p14:bwMode="auto" r:id="rId21">
            <p14:nvContentPartPr>
              <p14:cNvPr id="11" name="Ink 10">
                <a:extLst>
                  <a:ext uri="{FF2B5EF4-FFF2-40B4-BE49-F238E27FC236}">
                    <a16:creationId xmlns:a16="http://schemas.microsoft.com/office/drawing/2014/main" id="{9D380672-D350-E0CF-FB4D-0CCDEAA9FE12}"/>
                  </a:ext>
                </a:extLst>
              </p14:cNvPr>
              <p14:cNvContentPartPr/>
              <p14:nvPr/>
            </p14:nvContentPartPr>
            <p14:xfrm>
              <a:off x="5392615" y="2277456"/>
              <a:ext cx="4006828" cy="3869155"/>
            </p14:xfrm>
          </p:contentPart>
        </mc:Choice>
        <mc:Fallback xmlns="">
          <p:pic>
            <p:nvPicPr>
              <p:cNvPr id="11" name="Ink 10">
                <a:extLst>
                  <a:ext uri="{FF2B5EF4-FFF2-40B4-BE49-F238E27FC236}">
                    <a16:creationId xmlns:a16="http://schemas.microsoft.com/office/drawing/2014/main" id="{9D380672-D350-E0CF-FB4D-0CCDEAA9FE12}"/>
                  </a:ext>
                </a:extLst>
              </p:cNvPr>
              <p:cNvPicPr/>
              <p:nvPr/>
            </p:nvPicPr>
            <p:blipFill>
              <a:blip r:embed="rId22"/>
              <a:stretch>
                <a:fillRect/>
              </a:stretch>
            </p:blipFill>
            <p:spPr>
              <a:xfrm>
                <a:off x="5383975" y="2268816"/>
                <a:ext cx="4024468" cy="3886794"/>
              </a:xfrm>
              <a:prstGeom prst="rect">
                <a:avLst/>
              </a:prstGeom>
            </p:spPr>
          </p:pic>
        </mc:Fallback>
      </mc:AlternateContent>
    </p:spTree>
    <p:extLst>
      <p:ext uri="{BB962C8B-B14F-4D97-AF65-F5344CB8AC3E}">
        <p14:creationId xmlns:p14="http://schemas.microsoft.com/office/powerpoint/2010/main" val="2603471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42" presetClass="path" presetSubtype="0" decel="100000" fill="hold" nodeType="withEffect">
                                  <p:stCondLst>
                                    <p:cond delay="0"/>
                                  </p:stCondLst>
                                  <p:childTnLst>
                                    <p:animMotion origin="layout" path="M -1.10033E-6 8.6246E-8 L -0.02438 -0.00068 " pathEditMode="relative" rAng="0" ptsTypes="AA">
                                      <p:cBhvr>
                                        <p:cTn id="9" dur="700" spd="-100000" fill="hold"/>
                                        <p:tgtEl>
                                          <p:spTgt spid="122"/>
                                        </p:tgtEl>
                                        <p:attrNameLst>
                                          <p:attrName>ppt_x</p:attrName>
                                          <p:attrName>ppt_y</p:attrName>
                                        </p:attrNameLst>
                                      </p:cBhvr>
                                      <p:rCtr x="-1225" y="-45"/>
                                    </p:animMotion>
                                  </p:childTnLst>
                                </p:cTn>
                              </p:par>
                              <p:par>
                                <p:cTn id="10" presetID="10" presetClass="entr" presetSubtype="0" fill="hold" nodeType="withEffect">
                                  <p:stCondLst>
                                    <p:cond delay="25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42" presetClass="path" presetSubtype="0" decel="100000" fill="hold" nodeType="withEffect">
                                  <p:stCondLst>
                                    <p:cond delay="250"/>
                                  </p:stCondLst>
                                  <p:childTnLst>
                                    <p:animMotion origin="layout" path="M 3.58948E-6 -3.96278E-6 L -0.02438 -0.00068 " pathEditMode="relative" rAng="0" ptsTypes="AA">
                                      <p:cBhvr>
                                        <p:cTn id="14" dur="700" spd="-100000" fill="hold"/>
                                        <p:tgtEl>
                                          <p:spTgt spid="56"/>
                                        </p:tgtEl>
                                        <p:attrNameLst>
                                          <p:attrName>ppt_x</p:attrName>
                                          <p:attrName>ppt_y</p:attrName>
                                        </p:attrNameLst>
                                      </p:cBhvr>
                                      <p:rCtr x="-1225" y="-45"/>
                                    </p:animMotion>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nodeType="withEffect">
                                  <p:stCondLst>
                                    <p:cond delay="500"/>
                                  </p:stCondLst>
                                  <p:childTnLst>
                                    <p:animMotion origin="layout" path="M 3.58948E-6 4.15797E-6 L -0.02438 -0.00069 " pathEditMode="relative" rAng="0" ptsTypes="AA">
                                      <p:cBhvr>
                                        <p:cTn id="19" dur="700" spd="-100000" fill="hold"/>
                                        <p:tgtEl>
                                          <p:spTgt spid="10"/>
                                        </p:tgtEl>
                                        <p:attrNameLst>
                                          <p:attrName>ppt_x</p:attrName>
                                          <p:attrName>ppt_y</p:attrName>
                                        </p:attrNameLst>
                                      </p:cBhvr>
                                      <p:rCtr x="-1225" y="-45"/>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751D64A5-F208-4D26-8B9F-2B25B017346F}"/>
              </a:ext>
            </a:extLst>
          </p:cNvPr>
          <p:cNvCxnSpPr>
            <a:cxnSpLocks/>
            <a:stCxn id="19" idx="6"/>
          </p:cNvCxnSpPr>
          <p:nvPr/>
        </p:nvCxnSpPr>
        <p:spPr>
          <a:xfrm>
            <a:off x="2173379" y="4116843"/>
            <a:ext cx="10263096"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464727F-AD06-44B1-9551-F2B09069FAFD}"/>
              </a:ext>
            </a:extLst>
          </p:cNvPr>
          <p:cNvSpPr/>
          <p:nvPr/>
        </p:nvSpPr>
        <p:spPr>
          <a:xfrm>
            <a:off x="1963024" y="4011665"/>
            <a:ext cx="210355" cy="2103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64" name="Group 63">
            <a:extLst>
              <a:ext uri="{FF2B5EF4-FFF2-40B4-BE49-F238E27FC236}">
                <a16:creationId xmlns:a16="http://schemas.microsoft.com/office/drawing/2014/main" id="{E72F7AB5-69EC-46CC-B233-6A7FE759B0F2}"/>
              </a:ext>
            </a:extLst>
          </p:cNvPr>
          <p:cNvGrpSpPr/>
          <p:nvPr/>
        </p:nvGrpSpPr>
        <p:grpSpPr>
          <a:xfrm>
            <a:off x="4580401" y="3449260"/>
            <a:ext cx="1373260" cy="1373260"/>
            <a:chOff x="7863747" y="2665835"/>
            <a:chExt cx="1661645" cy="1661645"/>
          </a:xfrm>
        </p:grpSpPr>
        <p:sp>
          <p:nvSpPr>
            <p:cNvPr id="49" name="Oval 48">
              <a:extLst>
                <a:ext uri="{FF2B5EF4-FFF2-40B4-BE49-F238E27FC236}">
                  <a16:creationId xmlns:a16="http://schemas.microsoft.com/office/drawing/2014/main" id="{616C4854-367E-4E81-A039-BCA708C0567E}"/>
                </a:ext>
              </a:extLst>
            </p:cNvPr>
            <p:cNvSpPr/>
            <p:nvPr/>
          </p:nvSpPr>
          <p:spPr>
            <a:xfrm>
              <a:off x="7863747" y="2665835"/>
              <a:ext cx="1661645" cy="1661645"/>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id="{B6630172-69CF-4D36-9319-CB13521DB013}"/>
                </a:ext>
              </a:extLst>
            </p:cNvPr>
            <p:cNvPicPr>
              <a:picLocks noChangeAspect="1"/>
            </p:cNvPicPr>
            <p:nvPr/>
          </p:nvPicPr>
          <p:blipFill>
            <a:blip r:embed="rId3"/>
            <a:stretch>
              <a:fillRect/>
            </a:stretch>
          </p:blipFill>
          <p:spPr>
            <a:xfrm>
              <a:off x="7939276" y="2723126"/>
              <a:ext cx="1510586" cy="1469991"/>
            </a:xfrm>
            <a:prstGeom prst="rect">
              <a:avLst/>
            </a:prstGeom>
          </p:spPr>
        </p:pic>
      </p:grpSp>
      <p:grpSp>
        <p:nvGrpSpPr>
          <p:cNvPr id="63" name="Group 62">
            <a:extLst>
              <a:ext uri="{FF2B5EF4-FFF2-40B4-BE49-F238E27FC236}">
                <a16:creationId xmlns:a16="http://schemas.microsoft.com/office/drawing/2014/main" id="{C8970CED-9DAE-42EE-A4A0-F0547003AE03}"/>
              </a:ext>
            </a:extLst>
          </p:cNvPr>
          <p:cNvGrpSpPr/>
          <p:nvPr/>
        </p:nvGrpSpPr>
        <p:grpSpPr>
          <a:xfrm>
            <a:off x="2604541" y="3449260"/>
            <a:ext cx="1373260" cy="1373260"/>
            <a:chOff x="5533483" y="2665835"/>
            <a:chExt cx="1661645" cy="1661645"/>
          </a:xfrm>
        </p:grpSpPr>
        <p:sp>
          <p:nvSpPr>
            <p:cNvPr id="48" name="Oval 47">
              <a:extLst>
                <a:ext uri="{FF2B5EF4-FFF2-40B4-BE49-F238E27FC236}">
                  <a16:creationId xmlns:a16="http://schemas.microsoft.com/office/drawing/2014/main" id="{91E380D4-76A2-43BC-AD75-E0DEFAAE69AE}"/>
                </a:ext>
              </a:extLst>
            </p:cNvPr>
            <p:cNvSpPr/>
            <p:nvPr/>
          </p:nvSpPr>
          <p:spPr>
            <a:xfrm>
              <a:off x="5533483" y="2665835"/>
              <a:ext cx="1661645" cy="1661645"/>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5" name="Picture 14">
              <a:extLst>
                <a:ext uri="{FF2B5EF4-FFF2-40B4-BE49-F238E27FC236}">
                  <a16:creationId xmlns:a16="http://schemas.microsoft.com/office/drawing/2014/main" id="{666B8EAC-AEF3-4178-9B27-82F9B281BB1E}"/>
                </a:ext>
              </a:extLst>
            </p:cNvPr>
            <p:cNvPicPr>
              <a:picLocks noChangeAspect="1"/>
            </p:cNvPicPr>
            <p:nvPr/>
          </p:nvPicPr>
          <p:blipFill>
            <a:blip r:embed="rId4"/>
            <a:stretch>
              <a:fillRect/>
            </a:stretch>
          </p:blipFill>
          <p:spPr>
            <a:xfrm>
              <a:off x="5657595" y="2785504"/>
              <a:ext cx="1422475" cy="1423516"/>
            </a:xfrm>
            <a:prstGeom prst="rect">
              <a:avLst/>
            </a:prstGeom>
          </p:spPr>
        </p:pic>
      </p:grpSp>
      <p:grpSp>
        <p:nvGrpSpPr>
          <p:cNvPr id="65" name="Group 64">
            <a:extLst>
              <a:ext uri="{FF2B5EF4-FFF2-40B4-BE49-F238E27FC236}">
                <a16:creationId xmlns:a16="http://schemas.microsoft.com/office/drawing/2014/main" id="{F7C51670-20E7-44F6-8EA8-098D5BB2F5EB}"/>
              </a:ext>
            </a:extLst>
          </p:cNvPr>
          <p:cNvGrpSpPr/>
          <p:nvPr/>
        </p:nvGrpSpPr>
        <p:grpSpPr>
          <a:xfrm>
            <a:off x="6683509" y="3449260"/>
            <a:ext cx="1373260" cy="1373260"/>
            <a:chOff x="10189507" y="2665835"/>
            <a:chExt cx="1661645" cy="1661645"/>
          </a:xfrm>
        </p:grpSpPr>
        <p:sp>
          <p:nvSpPr>
            <p:cNvPr id="50" name="Oval 49">
              <a:extLst>
                <a:ext uri="{FF2B5EF4-FFF2-40B4-BE49-F238E27FC236}">
                  <a16:creationId xmlns:a16="http://schemas.microsoft.com/office/drawing/2014/main" id="{4D7A662D-CB57-4785-B5E4-AA43C08E212B}"/>
                </a:ext>
              </a:extLst>
            </p:cNvPr>
            <p:cNvSpPr/>
            <p:nvPr/>
          </p:nvSpPr>
          <p:spPr>
            <a:xfrm>
              <a:off x="10189507" y="2665835"/>
              <a:ext cx="1661645" cy="1661645"/>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2546959D-52B6-40CE-9D13-2F8341D55DF3}"/>
                </a:ext>
              </a:extLst>
            </p:cNvPr>
            <p:cNvPicPr>
              <a:picLocks noChangeAspect="1"/>
            </p:cNvPicPr>
            <p:nvPr/>
          </p:nvPicPr>
          <p:blipFill>
            <a:blip r:embed="rId5"/>
            <a:stretch>
              <a:fillRect/>
            </a:stretch>
          </p:blipFill>
          <p:spPr>
            <a:xfrm>
              <a:off x="10309071" y="2785504"/>
              <a:ext cx="1422516" cy="1423516"/>
            </a:xfrm>
            <a:prstGeom prst="rect">
              <a:avLst/>
            </a:prstGeom>
          </p:spPr>
        </p:pic>
      </p:grpSp>
      <p:grpSp>
        <p:nvGrpSpPr>
          <p:cNvPr id="88" name="Group 87">
            <a:extLst>
              <a:ext uri="{FF2B5EF4-FFF2-40B4-BE49-F238E27FC236}">
                <a16:creationId xmlns:a16="http://schemas.microsoft.com/office/drawing/2014/main" id="{99EDEEA4-6D09-406D-AD9E-B082D4C992F8}"/>
              </a:ext>
            </a:extLst>
          </p:cNvPr>
          <p:cNvGrpSpPr/>
          <p:nvPr/>
        </p:nvGrpSpPr>
        <p:grpSpPr>
          <a:xfrm>
            <a:off x="8668440" y="3449260"/>
            <a:ext cx="1373260" cy="1373260"/>
            <a:chOff x="8668440" y="3449260"/>
            <a:chExt cx="1373260" cy="1373260"/>
          </a:xfrm>
        </p:grpSpPr>
        <p:sp>
          <p:nvSpPr>
            <p:cNvPr id="33" name="Oval 32">
              <a:extLst>
                <a:ext uri="{FF2B5EF4-FFF2-40B4-BE49-F238E27FC236}">
                  <a16:creationId xmlns:a16="http://schemas.microsoft.com/office/drawing/2014/main" id="{3E182AEC-CDC9-4669-90DB-321650D80B10}"/>
                </a:ext>
              </a:extLst>
            </p:cNvPr>
            <p:cNvSpPr/>
            <p:nvPr/>
          </p:nvSpPr>
          <p:spPr>
            <a:xfrm>
              <a:off x="8668440" y="3449260"/>
              <a:ext cx="1373260" cy="1373260"/>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8" name="Picture 67">
              <a:extLst>
                <a:ext uri="{FF2B5EF4-FFF2-40B4-BE49-F238E27FC236}">
                  <a16:creationId xmlns:a16="http://schemas.microsoft.com/office/drawing/2014/main" id="{87D45965-6A36-4DD9-8AE3-3539E4C74C4D}"/>
                </a:ext>
              </a:extLst>
            </p:cNvPr>
            <p:cNvPicPr>
              <a:picLocks noChangeAspect="1"/>
            </p:cNvPicPr>
            <p:nvPr/>
          </p:nvPicPr>
          <p:blipFill>
            <a:blip r:embed="rId6"/>
            <a:srcRect l="2120" t="12809" r="4569" b="13323"/>
            <a:stretch>
              <a:fillRect/>
            </a:stretch>
          </p:blipFill>
          <p:spPr>
            <a:xfrm>
              <a:off x="8774324" y="3555304"/>
              <a:ext cx="1174038" cy="1174038"/>
            </a:xfrm>
            <a:custGeom>
              <a:avLst/>
              <a:gdLst>
                <a:gd name="connsiteX0" fmla="*/ 636170 w 1272340"/>
                <a:gd name="connsiteY0" fmla="*/ 0 h 1272340"/>
                <a:gd name="connsiteX1" fmla="*/ 1272340 w 1272340"/>
                <a:gd name="connsiteY1" fmla="*/ 636170 h 1272340"/>
                <a:gd name="connsiteX2" fmla="*/ 636170 w 1272340"/>
                <a:gd name="connsiteY2" fmla="*/ 1272340 h 1272340"/>
                <a:gd name="connsiteX3" fmla="*/ 0 w 1272340"/>
                <a:gd name="connsiteY3" fmla="*/ 636170 h 1272340"/>
                <a:gd name="connsiteX4" fmla="*/ 636170 w 1272340"/>
                <a:gd name="connsiteY4" fmla="*/ 0 h 127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340" h="1272340">
                  <a:moveTo>
                    <a:pt x="636170" y="0"/>
                  </a:moveTo>
                  <a:cubicBezTo>
                    <a:pt x="987517" y="0"/>
                    <a:pt x="1272340" y="284823"/>
                    <a:pt x="1272340" y="636170"/>
                  </a:cubicBezTo>
                  <a:cubicBezTo>
                    <a:pt x="1272340" y="987517"/>
                    <a:pt x="987517" y="1272340"/>
                    <a:pt x="636170" y="1272340"/>
                  </a:cubicBezTo>
                  <a:cubicBezTo>
                    <a:pt x="284823" y="1272340"/>
                    <a:pt x="0" y="987517"/>
                    <a:pt x="0" y="636170"/>
                  </a:cubicBezTo>
                  <a:cubicBezTo>
                    <a:pt x="0" y="284823"/>
                    <a:pt x="284823" y="0"/>
                    <a:pt x="636170" y="0"/>
                  </a:cubicBezTo>
                  <a:close/>
                </a:path>
              </a:pathLst>
            </a:custGeom>
          </p:spPr>
        </p:pic>
      </p:grpSp>
      <p:grpSp>
        <p:nvGrpSpPr>
          <p:cNvPr id="89" name="Group 88">
            <a:extLst>
              <a:ext uri="{FF2B5EF4-FFF2-40B4-BE49-F238E27FC236}">
                <a16:creationId xmlns:a16="http://schemas.microsoft.com/office/drawing/2014/main" id="{5B3EAD06-8313-402C-A40F-1FA2D2C2D97F}"/>
              </a:ext>
            </a:extLst>
          </p:cNvPr>
          <p:cNvGrpSpPr/>
          <p:nvPr/>
        </p:nvGrpSpPr>
        <p:grpSpPr>
          <a:xfrm>
            <a:off x="10663063" y="3449260"/>
            <a:ext cx="1373260" cy="1373260"/>
            <a:chOff x="10663063" y="3449260"/>
            <a:chExt cx="1373260" cy="1373260"/>
          </a:xfrm>
        </p:grpSpPr>
        <p:sp>
          <p:nvSpPr>
            <p:cNvPr id="43" name="Oval 42">
              <a:extLst>
                <a:ext uri="{FF2B5EF4-FFF2-40B4-BE49-F238E27FC236}">
                  <a16:creationId xmlns:a16="http://schemas.microsoft.com/office/drawing/2014/main" id="{8EDC1794-E14E-4776-AAF7-2BCB26919646}"/>
                </a:ext>
              </a:extLst>
            </p:cNvPr>
            <p:cNvSpPr/>
            <p:nvPr/>
          </p:nvSpPr>
          <p:spPr>
            <a:xfrm>
              <a:off x="10663063" y="3449260"/>
              <a:ext cx="1373260" cy="1373260"/>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7" name="Picture 86">
              <a:extLst>
                <a:ext uri="{FF2B5EF4-FFF2-40B4-BE49-F238E27FC236}">
                  <a16:creationId xmlns:a16="http://schemas.microsoft.com/office/drawing/2014/main" id="{DE949CB1-9AA8-4301-BA2A-CC78CF04CB51}"/>
                </a:ext>
              </a:extLst>
            </p:cNvPr>
            <p:cNvPicPr>
              <a:picLocks noChangeAspect="1"/>
            </p:cNvPicPr>
            <p:nvPr/>
          </p:nvPicPr>
          <p:blipFill>
            <a:blip r:embed="rId7"/>
            <a:stretch>
              <a:fillRect/>
            </a:stretch>
          </p:blipFill>
          <p:spPr>
            <a:xfrm>
              <a:off x="10759322" y="3544711"/>
              <a:ext cx="1180735" cy="1180735"/>
            </a:xfrm>
            <a:prstGeom prst="rect">
              <a:avLst/>
            </a:prstGeom>
          </p:spPr>
        </p:pic>
      </p:grpSp>
      <p:grpSp>
        <p:nvGrpSpPr>
          <p:cNvPr id="76" name="Group 75">
            <a:extLst>
              <a:ext uri="{FF2B5EF4-FFF2-40B4-BE49-F238E27FC236}">
                <a16:creationId xmlns:a16="http://schemas.microsoft.com/office/drawing/2014/main" id="{75A36D8B-25AB-4E57-8597-C9464929A333}"/>
              </a:ext>
            </a:extLst>
          </p:cNvPr>
          <p:cNvGrpSpPr/>
          <p:nvPr/>
        </p:nvGrpSpPr>
        <p:grpSpPr>
          <a:xfrm>
            <a:off x="2484599" y="3345518"/>
            <a:ext cx="1602425" cy="1500092"/>
            <a:chOff x="2444588" y="5126888"/>
            <a:chExt cx="1602425" cy="1500092"/>
          </a:xfrm>
        </p:grpSpPr>
        <p:sp>
          <p:nvSpPr>
            <p:cNvPr id="54" name="Oval 53">
              <a:extLst>
                <a:ext uri="{FF2B5EF4-FFF2-40B4-BE49-F238E27FC236}">
                  <a16:creationId xmlns:a16="http://schemas.microsoft.com/office/drawing/2014/main" id="{8B4F1110-8923-431E-932A-9D5504FDA446}"/>
                </a:ext>
              </a:extLst>
            </p:cNvPr>
            <p:cNvSpPr/>
            <p:nvPr/>
          </p:nvSpPr>
          <p:spPr>
            <a:xfrm>
              <a:off x="2497275" y="5126888"/>
              <a:ext cx="1500092" cy="1500092"/>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8" name="Picture 17">
              <a:extLst>
                <a:ext uri="{FF2B5EF4-FFF2-40B4-BE49-F238E27FC236}">
                  <a16:creationId xmlns:a16="http://schemas.microsoft.com/office/drawing/2014/main" id="{714D8DF0-2CFB-4856-A855-2D416DBBD8D8}"/>
                </a:ext>
              </a:extLst>
            </p:cNvPr>
            <p:cNvPicPr>
              <a:picLocks noChangeAspect="1"/>
            </p:cNvPicPr>
            <p:nvPr/>
          </p:nvPicPr>
          <p:blipFill>
            <a:blip r:embed="rId8"/>
            <a:stretch>
              <a:fillRect/>
            </a:stretch>
          </p:blipFill>
          <p:spPr>
            <a:xfrm>
              <a:off x="2874169" y="5301325"/>
              <a:ext cx="748848" cy="741359"/>
            </a:xfrm>
            <a:prstGeom prst="rect">
              <a:avLst/>
            </a:prstGeom>
          </p:spPr>
        </p:pic>
        <p:sp>
          <p:nvSpPr>
            <p:cNvPr id="51" name="TextBox 50">
              <a:extLst>
                <a:ext uri="{FF2B5EF4-FFF2-40B4-BE49-F238E27FC236}">
                  <a16:creationId xmlns:a16="http://schemas.microsoft.com/office/drawing/2014/main" id="{ECBA4243-9D7A-4A3E-A7D7-688DF1B29BAD}"/>
                </a:ext>
              </a:extLst>
            </p:cNvPr>
            <p:cNvSpPr txBox="1"/>
            <p:nvPr/>
          </p:nvSpPr>
          <p:spPr>
            <a:xfrm>
              <a:off x="2444588" y="5998650"/>
              <a:ext cx="1602425" cy="523220"/>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8D7"/>
                  </a:solidFill>
                  <a:effectLst/>
                  <a:uLnTx/>
                  <a:uFillTx/>
                  <a:latin typeface="Segoe UI Light"/>
                  <a:ea typeface="+mn-ea"/>
                  <a:cs typeface="+mn-cs"/>
                </a:rPr>
                <a:t>Get more </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8D7"/>
                  </a:solidFill>
                  <a:effectLst/>
                  <a:uLnTx/>
                  <a:uFillTx/>
                  <a:latin typeface="Segoe UI Light"/>
                  <a:ea typeface="+mn-ea"/>
                  <a:cs typeface="+mn-cs"/>
                </a:rPr>
                <a:t>done</a:t>
              </a:r>
            </a:p>
          </p:txBody>
        </p:sp>
      </p:grpSp>
      <p:grpSp>
        <p:nvGrpSpPr>
          <p:cNvPr id="77" name="Group 76">
            <a:extLst>
              <a:ext uri="{FF2B5EF4-FFF2-40B4-BE49-F238E27FC236}">
                <a16:creationId xmlns:a16="http://schemas.microsoft.com/office/drawing/2014/main" id="{EA9B082D-6797-4ACB-9EAB-C93DAF290E7B}"/>
              </a:ext>
            </a:extLst>
          </p:cNvPr>
          <p:cNvGrpSpPr/>
          <p:nvPr/>
        </p:nvGrpSpPr>
        <p:grpSpPr>
          <a:xfrm>
            <a:off x="4472332" y="3345518"/>
            <a:ext cx="1602425" cy="1500092"/>
            <a:chOff x="4492565" y="5127941"/>
            <a:chExt cx="1602425" cy="1500092"/>
          </a:xfrm>
        </p:grpSpPr>
        <p:grpSp>
          <p:nvGrpSpPr>
            <p:cNvPr id="61" name="Group 60">
              <a:extLst>
                <a:ext uri="{FF2B5EF4-FFF2-40B4-BE49-F238E27FC236}">
                  <a16:creationId xmlns:a16="http://schemas.microsoft.com/office/drawing/2014/main" id="{84D44334-10B1-4CE2-A1C1-61421341BAE4}"/>
                </a:ext>
              </a:extLst>
            </p:cNvPr>
            <p:cNvGrpSpPr/>
            <p:nvPr/>
          </p:nvGrpSpPr>
          <p:grpSpPr>
            <a:xfrm>
              <a:off x="4492565" y="5127941"/>
              <a:ext cx="1602425" cy="1500092"/>
              <a:chOff x="7813235" y="2675297"/>
              <a:chExt cx="1762667" cy="1650101"/>
            </a:xfrm>
          </p:grpSpPr>
          <p:sp>
            <p:nvSpPr>
              <p:cNvPr id="55" name="Oval 54">
                <a:extLst>
                  <a:ext uri="{FF2B5EF4-FFF2-40B4-BE49-F238E27FC236}">
                    <a16:creationId xmlns:a16="http://schemas.microsoft.com/office/drawing/2014/main" id="{B27D549A-1A59-4EA1-8F1D-F6EB70BCBDE7}"/>
                  </a:ext>
                </a:extLst>
              </p:cNvPr>
              <p:cNvSpPr/>
              <p:nvPr/>
            </p:nvSpPr>
            <p:spPr>
              <a:xfrm>
                <a:off x="7870097" y="2675297"/>
                <a:ext cx="1650101" cy="1650101"/>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FCC6CECF-2AD7-4C28-9E9F-C23A8BBAE837}"/>
                  </a:ext>
                </a:extLst>
              </p:cNvPr>
              <p:cNvSpPr txBox="1"/>
              <p:nvPr/>
            </p:nvSpPr>
            <p:spPr>
              <a:xfrm>
                <a:off x="7813235" y="3653076"/>
                <a:ext cx="1762667" cy="575542"/>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8D7"/>
                    </a:solidFill>
                    <a:effectLst/>
                    <a:uLnTx/>
                    <a:uFillTx/>
                    <a:latin typeface="Segoe UI Light"/>
                    <a:ea typeface="+mn-ea"/>
                    <a:cs typeface="+mn-cs"/>
                  </a:rPr>
                  <a:t>Work better together</a:t>
                </a:r>
              </a:p>
            </p:txBody>
          </p:sp>
        </p:grpSp>
        <p:pic>
          <p:nvPicPr>
            <p:cNvPr id="72" name="Picture 71">
              <a:extLst>
                <a:ext uri="{FF2B5EF4-FFF2-40B4-BE49-F238E27FC236}">
                  <a16:creationId xmlns:a16="http://schemas.microsoft.com/office/drawing/2014/main" id="{A427A8BA-26F5-4607-9123-D68389AAF034}"/>
                </a:ext>
              </a:extLst>
            </p:cNvPr>
            <p:cNvPicPr>
              <a:picLocks noChangeAspect="1"/>
            </p:cNvPicPr>
            <p:nvPr/>
          </p:nvPicPr>
          <p:blipFill>
            <a:blip r:embed="rId9"/>
            <a:stretch>
              <a:fillRect/>
            </a:stretch>
          </p:blipFill>
          <p:spPr>
            <a:xfrm>
              <a:off x="4806229" y="5423277"/>
              <a:ext cx="969818" cy="601287"/>
            </a:xfrm>
            <a:custGeom>
              <a:avLst/>
              <a:gdLst>
                <a:gd name="connsiteX0" fmla="*/ 1000125 w 1066800"/>
                <a:gd name="connsiteY0" fmla="*/ 0 h 690563"/>
                <a:gd name="connsiteX1" fmla="*/ 1000125 w 1066800"/>
                <a:gd name="connsiteY1" fmla="*/ 205978 h 690563"/>
                <a:gd name="connsiteX2" fmla="*/ 1066800 w 1066800"/>
                <a:gd name="connsiteY2" fmla="*/ 242888 h 690563"/>
                <a:gd name="connsiteX3" fmla="*/ 1066800 w 1066800"/>
                <a:gd name="connsiteY3" fmla="*/ 690563 h 690563"/>
                <a:gd name="connsiteX4" fmla="*/ 40481 w 1066800"/>
                <a:gd name="connsiteY4" fmla="*/ 647700 h 690563"/>
                <a:gd name="connsiteX5" fmla="*/ 0 w 1066800"/>
                <a:gd name="connsiteY5" fmla="*/ 563166 h 690563"/>
                <a:gd name="connsiteX6" fmla="*/ 86916 w 1066800"/>
                <a:gd name="connsiteY6" fmla="*/ 539353 h 690563"/>
                <a:gd name="connsiteX7" fmla="*/ 107156 w 1066800"/>
                <a:gd name="connsiteY7" fmla="*/ 4763 h 69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690563">
                  <a:moveTo>
                    <a:pt x="1000125" y="0"/>
                  </a:moveTo>
                  <a:lnTo>
                    <a:pt x="1000125" y="205978"/>
                  </a:lnTo>
                  <a:lnTo>
                    <a:pt x="1066800" y="242888"/>
                  </a:lnTo>
                  <a:lnTo>
                    <a:pt x="1066800" y="690563"/>
                  </a:lnTo>
                  <a:lnTo>
                    <a:pt x="40481" y="647700"/>
                  </a:lnTo>
                  <a:lnTo>
                    <a:pt x="0" y="563166"/>
                  </a:lnTo>
                  <a:lnTo>
                    <a:pt x="86916" y="539353"/>
                  </a:lnTo>
                  <a:lnTo>
                    <a:pt x="107156" y="4763"/>
                  </a:lnTo>
                  <a:close/>
                </a:path>
              </a:pathLst>
            </a:custGeom>
          </p:spPr>
        </p:pic>
      </p:grpSp>
      <p:grpSp>
        <p:nvGrpSpPr>
          <p:cNvPr id="79" name="Group 78">
            <a:extLst>
              <a:ext uri="{FF2B5EF4-FFF2-40B4-BE49-F238E27FC236}">
                <a16:creationId xmlns:a16="http://schemas.microsoft.com/office/drawing/2014/main" id="{B8315DA1-2608-4B7A-AF74-139C5B8B719A}"/>
              </a:ext>
            </a:extLst>
          </p:cNvPr>
          <p:cNvGrpSpPr/>
          <p:nvPr/>
        </p:nvGrpSpPr>
        <p:grpSpPr>
          <a:xfrm>
            <a:off x="8553857" y="3345518"/>
            <a:ext cx="1602425" cy="1500092"/>
            <a:chOff x="8553857" y="5108892"/>
            <a:chExt cx="1602425" cy="1500092"/>
          </a:xfrm>
        </p:grpSpPr>
        <p:grpSp>
          <p:nvGrpSpPr>
            <p:cNvPr id="35" name="Group 34">
              <a:extLst>
                <a:ext uri="{FF2B5EF4-FFF2-40B4-BE49-F238E27FC236}">
                  <a16:creationId xmlns:a16="http://schemas.microsoft.com/office/drawing/2014/main" id="{6F52DBF8-C511-48B1-84AC-90637E303B00}"/>
                </a:ext>
              </a:extLst>
            </p:cNvPr>
            <p:cNvGrpSpPr/>
            <p:nvPr/>
          </p:nvGrpSpPr>
          <p:grpSpPr>
            <a:xfrm>
              <a:off x="8553857" y="5108892"/>
              <a:ext cx="1602425" cy="1500092"/>
              <a:chOff x="10138995" y="2675297"/>
              <a:chExt cx="1762667" cy="1650101"/>
            </a:xfrm>
          </p:grpSpPr>
          <p:sp>
            <p:nvSpPr>
              <p:cNvPr id="36" name="Oval 35">
                <a:extLst>
                  <a:ext uri="{FF2B5EF4-FFF2-40B4-BE49-F238E27FC236}">
                    <a16:creationId xmlns:a16="http://schemas.microsoft.com/office/drawing/2014/main" id="{DD7E7067-7E17-4DFC-8592-575EBDAE0D0C}"/>
                  </a:ext>
                </a:extLst>
              </p:cNvPr>
              <p:cNvSpPr/>
              <p:nvPr/>
            </p:nvSpPr>
            <p:spPr>
              <a:xfrm>
                <a:off x="10195277" y="2675297"/>
                <a:ext cx="1650101" cy="1650101"/>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141E2E05-3611-4389-894D-F658F6F2C2F0}"/>
                  </a:ext>
                </a:extLst>
              </p:cNvPr>
              <p:cNvSpPr txBox="1"/>
              <p:nvPr/>
            </p:nvSpPr>
            <p:spPr>
              <a:xfrm>
                <a:off x="10138995" y="3584731"/>
                <a:ext cx="1762667" cy="575542"/>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8D7"/>
                    </a:solidFill>
                    <a:effectLst/>
                    <a:uLnTx/>
                    <a:uFillTx/>
                    <a:latin typeface="Segoe UI Light"/>
                    <a:ea typeface="+mn-ea"/>
                    <a:cs typeface="+mn-cs"/>
                  </a:rPr>
                  <a:t>Safeguard your data</a:t>
                </a:r>
              </a:p>
            </p:txBody>
          </p:sp>
        </p:grpSp>
        <p:pic>
          <p:nvPicPr>
            <p:cNvPr id="23" name="Picture 22">
              <a:extLst>
                <a:ext uri="{FF2B5EF4-FFF2-40B4-BE49-F238E27FC236}">
                  <a16:creationId xmlns:a16="http://schemas.microsoft.com/office/drawing/2014/main" id="{67F13215-4AB9-4D46-BD6A-D270E353633F}"/>
                </a:ext>
              </a:extLst>
            </p:cNvPr>
            <p:cNvPicPr>
              <a:picLocks noChangeAspect="1"/>
            </p:cNvPicPr>
            <p:nvPr/>
          </p:nvPicPr>
          <p:blipFill>
            <a:blip r:embed="rId10"/>
            <a:stretch>
              <a:fillRect/>
            </a:stretch>
          </p:blipFill>
          <p:spPr>
            <a:xfrm>
              <a:off x="9065752" y="5330926"/>
              <a:ext cx="632707" cy="588418"/>
            </a:xfrm>
            <a:prstGeom prst="rect">
              <a:avLst/>
            </a:prstGeom>
          </p:spPr>
        </p:pic>
      </p:grpSp>
      <p:grpSp>
        <p:nvGrpSpPr>
          <p:cNvPr id="78" name="Group 77">
            <a:extLst>
              <a:ext uri="{FF2B5EF4-FFF2-40B4-BE49-F238E27FC236}">
                <a16:creationId xmlns:a16="http://schemas.microsoft.com/office/drawing/2014/main" id="{6700C965-EAC4-4EE7-BDA8-E3BA2D8D16E3}"/>
              </a:ext>
            </a:extLst>
          </p:cNvPr>
          <p:cNvGrpSpPr/>
          <p:nvPr/>
        </p:nvGrpSpPr>
        <p:grpSpPr>
          <a:xfrm>
            <a:off x="6568926" y="3345518"/>
            <a:ext cx="1602425" cy="1500092"/>
            <a:chOff x="6568926" y="5124006"/>
            <a:chExt cx="1602425" cy="1500092"/>
          </a:xfrm>
        </p:grpSpPr>
        <p:sp>
          <p:nvSpPr>
            <p:cNvPr id="56" name="Oval 55">
              <a:extLst>
                <a:ext uri="{FF2B5EF4-FFF2-40B4-BE49-F238E27FC236}">
                  <a16:creationId xmlns:a16="http://schemas.microsoft.com/office/drawing/2014/main" id="{786DB906-A9D2-47DB-96F3-CD72908A1C8B}"/>
                </a:ext>
              </a:extLst>
            </p:cNvPr>
            <p:cNvSpPr/>
            <p:nvPr/>
          </p:nvSpPr>
          <p:spPr>
            <a:xfrm>
              <a:off x="6620091" y="5124006"/>
              <a:ext cx="1500092" cy="1500092"/>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A4EE68F7-5BC6-4D12-9E23-431D18CA5EBD}"/>
                </a:ext>
              </a:extLst>
            </p:cNvPr>
            <p:cNvSpPr txBox="1"/>
            <p:nvPr/>
          </p:nvSpPr>
          <p:spPr>
            <a:xfrm>
              <a:off x="6568926" y="5992103"/>
              <a:ext cx="1602425" cy="523220"/>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8D7"/>
                  </a:solidFill>
                  <a:effectLst/>
                  <a:uLnTx/>
                  <a:uFillTx/>
                  <a:latin typeface="Segoe UI Light"/>
                  <a:ea typeface="+mn-ea"/>
                  <a:cs typeface="+mn-cs"/>
                </a:rPr>
                <a:t>Build your business</a:t>
              </a:r>
            </a:p>
          </p:txBody>
        </p:sp>
        <p:pic>
          <p:nvPicPr>
            <p:cNvPr id="75" name="Picture 74">
              <a:extLst>
                <a:ext uri="{FF2B5EF4-FFF2-40B4-BE49-F238E27FC236}">
                  <a16:creationId xmlns:a16="http://schemas.microsoft.com/office/drawing/2014/main" id="{3A072A4F-AD23-4C50-A0D1-C8BCFA0C05C7}"/>
                </a:ext>
              </a:extLst>
            </p:cNvPr>
            <p:cNvPicPr>
              <a:picLocks noChangeAspect="1"/>
            </p:cNvPicPr>
            <p:nvPr/>
          </p:nvPicPr>
          <p:blipFill>
            <a:blip r:embed="rId11"/>
            <a:stretch>
              <a:fillRect/>
            </a:stretch>
          </p:blipFill>
          <p:spPr>
            <a:xfrm>
              <a:off x="6846094" y="5321740"/>
              <a:ext cx="979884" cy="636924"/>
            </a:xfrm>
            <a:custGeom>
              <a:avLst/>
              <a:gdLst>
                <a:gd name="connsiteX0" fmla="*/ 325040 w 979884"/>
                <a:gd name="connsiteY0" fmla="*/ 0 h 683419"/>
                <a:gd name="connsiteX1" fmla="*/ 565547 w 979884"/>
                <a:gd name="connsiteY1" fmla="*/ 127397 h 683419"/>
                <a:gd name="connsiteX2" fmla="*/ 695325 w 979884"/>
                <a:gd name="connsiteY2" fmla="*/ 8334 h 683419"/>
                <a:gd name="connsiteX3" fmla="*/ 800100 w 979884"/>
                <a:gd name="connsiteY3" fmla="*/ 141684 h 683419"/>
                <a:gd name="connsiteX4" fmla="*/ 979884 w 979884"/>
                <a:gd name="connsiteY4" fmla="*/ 147637 h 683419"/>
                <a:gd name="connsiteX5" fmla="*/ 967978 w 979884"/>
                <a:gd name="connsiteY5" fmla="*/ 657225 h 683419"/>
                <a:gd name="connsiteX6" fmla="*/ 19050 w 979884"/>
                <a:gd name="connsiteY6" fmla="*/ 683419 h 683419"/>
                <a:gd name="connsiteX7" fmla="*/ 0 w 979884"/>
                <a:gd name="connsiteY7" fmla="*/ 391716 h 68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884" h="683419">
                  <a:moveTo>
                    <a:pt x="325040" y="0"/>
                  </a:moveTo>
                  <a:lnTo>
                    <a:pt x="565547" y="127397"/>
                  </a:lnTo>
                  <a:lnTo>
                    <a:pt x="695325" y="8334"/>
                  </a:lnTo>
                  <a:lnTo>
                    <a:pt x="800100" y="141684"/>
                  </a:lnTo>
                  <a:lnTo>
                    <a:pt x="979884" y="147637"/>
                  </a:lnTo>
                  <a:lnTo>
                    <a:pt x="967978" y="657225"/>
                  </a:lnTo>
                  <a:lnTo>
                    <a:pt x="19050" y="683419"/>
                  </a:lnTo>
                  <a:lnTo>
                    <a:pt x="0" y="391716"/>
                  </a:lnTo>
                  <a:close/>
                </a:path>
              </a:pathLst>
            </a:custGeom>
          </p:spPr>
        </p:pic>
      </p:grpSp>
      <p:grpSp>
        <p:nvGrpSpPr>
          <p:cNvPr id="80" name="Group 79">
            <a:extLst>
              <a:ext uri="{FF2B5EF4-FFF2-40B4-BE49-F238E27FC236}">
                <a16:creationId xmlns:a16="http://schemas.microsoft.com/office/drawing/2014/main" id="{1E4FF9CF-5747-425B-8107-1F7C2CE492B0}"/>
              </a:ext>
            </a:extLst>
          </p:cNvPr>
          <p:cNvGrpSpPr/>
          <p:nvPr/>
        </p:nvGrpSpPr>
        <p:grpSpPr>
          <a:xfrm>
            <a:off x="10548480" y="3345518"/>
            <a:ext cx="1602425" cy="1500092"/>
            <a:chOff x="10548480" y="5085255"/>
            <a:chExt cx="1602425" cy="1500092"/>
          </a:xfrm>
        </p:grpSpPr>
        <p:grpSp>
          <p:nvGrpSpPr>
            <p:cNvPr id="45" name="Group 44">
              <a:extLst>
                <a:ext uri="{FF2B5EF4-FFF2-40B4-BE49-F238E27FC236}">
                  <a16:creationId xmlns:a16="http://schemas.microsoft.com/office/drawing/2014/main" id="{73EA795C-B814-43E7-BC11-887300E5ECFE}"/>
                </a:ext>
              </a:extLst>
            </p:cNvPr>
            <p:cNvGrpSpPr/>
            <p:nvPr/>
          </p:nvGrpSpPr>
          <p:grpSpPr>
            <a:xfrm>
              <a:off x="10548480" y="5085255"/>
              <a:ext cx="1602425" cy="1500092"/>
              <a:chOff x="10138995" y="2675297"/>
              <a:chExt cx="1762667" cy="1650101"/>
            </a:xfrm>
          </p:grpSpPr>
          <p:sp>
            <p:nvSpPr>
              <p:cNvPr id="46" name="Oval 45">
                <a:extLst>
                  <a:ext uri="{FF2B5EF4-FFF2-40B4-BE49-F238E27FC236}">
                    <a16:creationId xmlns:a16="http://schemas.microsoft.com/office/drawing/2014/main" id="{13DE795C-DD18-4C62-903F-7C76E7E1E678}"/>
                  </a:ext>
                </a:extLst>
              </p:cNvPr>
              <p:cNvSpPr/>
              <p:nvPr/>
            </p:nvSpPr>
            <p:spPr>
              <a:xfrm>
                <a:off x="10195277" y="2675297"/>
                <a:ext cx="1650101" cy="1650101"/>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1AAA8AAD-D062-4282-8422-BC9EF756B739}"/>
                  </a:ext>
                </a:extLst>
              </p:cNvPr>
              <p:cNvSpPr txBox="1"/>
              <p:nvPr/>
            </p:nvSpPr>
            <p:spPr>
              <a:xfrm>
                <a:off x="10138995" y="3584731"/>
                <a:ext cx="1762667" cy="575542"/>
              </a:xfrm>
              <a:prstGeom prst="rect">
                <a:avLst/>
              </a:prstGeom>
              <a:noFill/>
            </p:spPr>
            <p:txBody>
              <a:bodyPr wrap="square"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8D7"/>
                    </a:solidFill>
                    <a:effectLst/>
                    <a:uLnTx/>
                    <a:uFillTx/>
                    <a:latin typeface="Segoe UI Light"/>
                    <a:ea typeface="+mn-ea"/>
                    <a:cs typeface="+mn-cs"/>
                  </a:rPr>
                  <a:t>Simplified </a:t>
                </a:r>
                <a:br>
                  <a:rPr kumimoji="0" lang="en-US" sz="1400" b="0" i="0" u="none" strike="noStrike" kern="1200" cap="none" spc="0" normalizeH="0" baseline="0" noProof="0" dirty="0">
                    <a:ln>
                      <a:noFill/>
                    </a:ln>
                    <a:solidFill>
                      <a:srgbClr val="0078D7"/>
                    </a:solidFill>
                    <a:effectLst/>
                    <a:uLnTx/>
                    <a:uFillTx/>
                    <a:latin typeface="Segoe UI Light"/>
                    <a:ea typeface="+mn-ea"/>
                    <a:cs typeface="+mn-cs"/>
                  </a:rPr>
                </a:br>
                <a:r>
                  <a:rPr kumimoji="0" lang="en-US" sz="1400" b="0" i="0" u="none" strike="noStrike" kern="1200" cap="none" spc="0" normalizeH="0" baseline="0" noProof="0" dirty="0">
                    <a:ln>
                      <a:noFill/>
                    </a:ln>
                    <a:solidFill>
                      <a:srgbClr val="0078D7"/>
                    </a:solidFill>
                    <a:effectLst/>
                    <a:uLnTx/>
                    <a:uFillTx/>
                    <a:latin typeface="Segoe UI Light"/>
                    <a:ea typeface="+mn-ea"/>
                    <a:cs typeface="+mn-cs"/>
                  </a:rPr>
                  <a:t>for you</a:t>
                </a:r>
              </a:p>
            </p:txBody>
          </p:sp>
        </p:grpSp>
        <p:pic>
          <p:nvPicPr>
            <p:cNvPr id="31" name="Picture 30">
              <a:extLst>
                <a:ext uri="{FF2B5EF4-FFF2-40B4-BE49-F238E27FC236}">
                  <a16:creationId xmlns:a16="http://schemas.microsoft.com/office/drawing/2014/main" id="{BAEB1D7E-7C59-4BC6-AF7B-BE341A7C194B}"/>
                </a:ext>
              </a:extLst>
            </p:cNvPr>
            <p:cNvPicPr>
              <a:picLocks noChangeAspect="1"/>
            </p:cNvPicPr>
            <p:nvPr/>
          </p:nvPicPr>
          <p:blipFill>
            <a:blip r:embed="rId12"/>
            <a:stretch>
              <a:fillRect/>
            </a:stretch>
          </p:blipFill>
          <p:spPr>
            <a:xfrm>
              <a:off x="10884290" y="5297941"/>
              <a:ext cx="930801" cy="595713"/>
            </a:xfrm>
            <a:prstGeom prst="rect">
              <a:avLst/>
            </a:prstGeom>
          </p:spPr>
        </p:pic>
      </p:grpSp>
      <p:sp>
        <p:nvSpPr>
          <p:cNvPr id="5" name="Title 4">
            <a:extLst>
              <a:ext uri="{FF2B5EF4-FFF2-40B4-BE49-F238E27FC236}">
                <a16:creationId xmlns:a16="http://schemas.microsoft.com/office/drawing/2014/main" id="{B0F300FF-5D17-CC83-62BF-3845DC80F39F}"/>
              </a:ext>
            </a:extLst>
          </p:cNvPr>
          <p:cNvSpPr>
            <a:spLocks noGrp="1"/>
          </p:cNvSpPr>
          <p:nvPr>
            <p:ph type="title"/>
          </p:nvPr>
        </p:nvSpPr>
        <p:spPr/>
        <p:txBody>
          <a:bodyPr/>
          <a:lstStyle/>
          <a:p>
            <a:r>
              <a:rPr kumimoji="0" lang="en-US" sz="4000" i="0" u="none" strike="noStrike" kern="1200" cap="none" spc="-15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Microsoft 365</a:t>
            </a:r>
            <a:endParaRPr lang="en-ZW" dirty="0">
              <a:latin typeface="Helvetica" panose="020B0604020202020204" pitchFamily="34" charset="0"/>
              <a:cs typeface="Helvetica" panose="020B0604020202020204" pitchFamily="34" charset="0"/>
            </a:endParaRPr>
          </a:p>
        </p:txBody>
      </p:sp>
      <p:sp>
        <p:nvSpPr>
          <p:cNvPr id="6" name="Content Placeholder 5">
            <a:extLst>
              <a:ext uri="{FF2B5EF4-FFF2-40B4-BE49-F238E27FC236}">
                <a16:creationId xmlns:a16="http://schemas.microsoft.com/office/drawing/2014/main" id="{063CD71E-9388-229F-0B88-DE375778D0DE}"/>
              </a:ext>
            </a:extLst>
          </p:cNvPr>
          <p:cNvSpPr>
            <a:spLocks noGrp="1"/>
          </p:cNvSpPr>
          <p:nvPr>
            <p:ph idx="1"/>
          </p:nvPr>
        </p:nvSpPr>
        <p:spPr/>
        <p:txBody>
          <a:bodyPr/>
          <a:lstStyle/>
          <a:p>
            <a:endParaRPr lang="en-ZW"/>
          </a:p>
        </p:txBody>
      </p:sp>
    </p:spTree>
    <p:extLst>
      <p:ext uri="{BB962C8B-B14F-4D97-AF65-F5344CB8AC3E}">
        <p14:creationId xmlns:p14="http://schemas.microsoft.com/office/powerpoint/2010/main" val="388173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par>
                                <p:cTn id="12" presetID="53" presetClass="entr" presetSubtype="16" fill="hold" nodeType="withEffect">
                                  <p:stCondLst>
                                    <p:cond delay="250"/>
                                  </p:stCondLst>
                                  <p:childTnLst>
                                    <p:set>
                                      <p:cBhvr>
                                        <p:cTn id="13" dur="1" fill="hold">
                                          <p:stCondLst>
                                            <p:cond delay="0"/>
                                          </p:stCondLst>
                                        </p:cTn>
                                        <p:tgtEl>
                                          <p:spTgt spid="63"/>
                                        </p:tgtEl>
                                        <p:attrNameLst>
                                          <p:attrName>style.visibility</p:attrName>
                                        </p:attrNameLst>
                                      </p:cBhvr>
                                      <p:to>
                                        <p:strVal val="visible"/>
                                      </p:to>
                                    </p:set>
                                    <p:anim calcmode="lin" valueType="num">
                                      <p:cBhvr>
                                        <p:cTn id="14" dur="500" fill="hold"/>
                                        <p:tgtEl>
                                          <p:spTgt spid="63"/>
                                        </p:tgtEl>
                                        <p:attrNameLst>
                                          <p:attrName>ppt_w</p:attrName>
                                        </p:attrNameLst>
                                      </p:cBhvr>
                                      <p:tavLst>
                                        <p:tav tm="0">
                                          <p:val>
                                            <p:fltVal val="0"/>
                                          </p:val>
                                        </p:tav>
                                        <p:tav tm="100000">
                                          <p:val>
                                            <p:strVal val="#ppt_w"/>
                                          </p:val>
                                        </p:tav>
                                      </p:tavLst>
                                    </p:anim>
                                    <p:anim calcmode="lin" valueType="num">
                                      <p:cBhvr>
                                        <p:cTn id="15" dur="500" fill="hold"/>
                                        <p:tgtEl>
                                          <p:spTgt spid="63"/>
                                        </p:tgtEl>
                                        <p:attrNameLst>
                                          <p:attrName>ppt_h</p:attrName>
                                        </p:attrNameLst>
                                      </p:cBhvr>
                                      <p:tavLst>
                                        <p:tav tm="0">
                                          <p:val>
                                            <p:fltVal val="0"/>
                                          </p:val>
                                        </p:tav>
                                        <p:tav tm="100000">
                                          <p:val>
                                            <p:strVal val="#ppt_h"/>
                                          </p:val>
                                        </p:tav>
                                      </p:tavLst>
                                    </p:anim>
                                    <p:animEffect transition="in" filter="fade">
                                      <p:cBhvr>
                                        <p:cTn id="16" dur="500"/>
                                        <p:tgtEl>
                                          <p:spTgt spid="63"/>
                                        </p:tgtEl>
                                      </p:cBhvr>
                                    </p:animEffect>
                                  </p:childTnLst>
                                </p:cTn>
                              </p:par>
                              <p:par>
                                <p:cTn id="17" presetID="53" presetClass="entr" presetSubtype="16" fill="hold" nodeType="withEffect">
                                  <p:stCondLst>
                                    <p:cond delay="500"/>
                                  </p:stCondLst>
                                  <p:childTnLst>
                                    <p:set>
                                      <p:cBhvr>
                                        <p:cTn id="18" dur="1" fill="hold">
                                          <p:stCondLst>
                                            <p:cond delay="0"/>
                                          </p:stCondLst>
                                        </p:cTn>
                                        <p:tgtEl>
                                          <p:spTgt spid="64"/>
                                        </p:tgtEl>
                                        <p:attrNameLst>
                                          <p:attrName>style.visibility</p:attrName>
                                        </p:attrNameLst>
                                      </p:cBhvr>
                                      <p:to>
                                        <p:strVal val="visible"/>
                                      </p:to>
                                    </p:set>
                                    <p:anim calcmode="lin" valueType="num">
                                      <p:cBhvr>
                                        <p:cTn id="19" dur="500" fill="hold"/>
                                        <p:tgtEl>
                                          <p:spTgt spid="64"/>
                                        </p:tgtEl>
                                        <p:attrNameLst>
                                          <p:attrName>ppt_w</p:attrName>
                                        </p:attrNameLst>
                                      </p:cBhvr>
                                      <p:tavLst>
                                        <p:tav tm="0">
                                          <p:val>
                                            <p:fltVal val="0"/>
                                          </p:val>
                                        </p:tav>
                                        <p:tav tm="100000">
                                          <p:val>
                                            <p:strVal val="#ppt_w"/>
                                          </p:val>
                                        </p:tav>
                                      </p:tavLst>
                                    </p:anim>
                                    <p:anim calcmode="lin" valueType="num">
                                      <p:cBhvr>
                                        <p:cTn id="20" dur="500" fill="hold"/>
                                        <p:tgtEl>
                                          <p:spTgt spid="64"/>
                                        </p:tgtEl>
                                        <p:attrNameLst>
                                          <p:attrName>ppt_h</p:attrName>
                                        </p:attrNameLst>
                                      </p:cBhvr>
                                      <p:tavLst>
                                        <p:tav tm="0">
                                          <p:val>
                                            <p:fltVal val="0"/>
                                          </p:val>
                                        </p:tav>
                                        <p:tav tm="100000">
                                          <p:val>
                                            <p:strVal val="#ppt_h"/>
                                          </p:val>
                                        </p:tav>
                                      </p:tavLst>
                                    </p:anim>
                                    <p:animEffect transition="in" filter="fade">
                                      <p:cBhvr>
                                        <p:cTn id="21" dur="500"/>
                                        <p:tgtEl>
                                          <p:spTgt spid="64"/>
                                        </p:tgtEl>
                                      </p:cBhvr>
                                    </p:animEffect>
                                  </p:childTnLst>
                                </p:cTn>
                              </p:par>
                              <p:par>
                                <p:cTn id="22" presetID="53" presetClass="entr" presetSubtype="16" fill="hold" nodeType="withEffect">
                                  <p:stCondLst>
                                    <p:cond delay="750"/>
                                  </p:stCondLst>
                                  <p:childTnLst>
                                    <p:set>
                                      <p:cBhvr>
                                        <p:cTn id="23" dur="1" fill="hold">
                                          <p:stCondLst>
                                            <p:cond delay="0"/>
                                          </p:stCondLst>
                                        </p:cTn>
                                        <p:tgtEl>
                                          <p:spTgt spid="65"/>
                                        </p:tgtEl>
                                        <p:attrNameLst>
                                          <p:attrName>style.visibility</p:attrName>
                                        </p:attrNameLst>
                                      </p:cBhvr>
                                      <p:to>
                                        <p:strVal val="visible"/>
                                      </p:to>
                                    </p:set>
                                    <p:anim calcmode="lin" valueType="num">
                                      <p:cBhvr>
                                        <p:cTn id="24" dur="500" fill="hold"/>
                                        <p:tgtEl>
                                          <p:spTgt spid="65"/>
                                        </p:tgtEl>
                                        <p:attrNameLst>
                                          <p:attrName>ppt_w</p:attrName>
                                        </p:attrNameLst>
                                      </p:cBhvr>
                                      <p:tavLst>
                                        <p:tav tm="0">
                                          <p:val>
                                            <p:fltVal val="0"/>
                                          </p:val>
                                        </p:tav>
                                        <p:tav tm="100000">
                                          <p:val>
                                            <p:strVal val="#ppt_w"/>
                                          </p:val>
                                        </p:tav>
                                      </p:tavLst>
                                    </p:anim>
                                    <p:anim calcmode="lin" valueType="num">
                                      <p:cBhvr>
                                        <p:cTn id="25" dur="500" fill="hold"/>
                                        <p:tgtEl>
                                          <p:spTgt spid="65"/>
                                        </p:tgtEl>
                                        <p:attrNameLst>
                                          <p:attrName>ppt_h</p:attrName>
                                        </p:attrNameLst>
                                      </p:cBhvr>
                                      <p:tavLst>
                                        <p:tav tm="0">
                                          <p:val>
                                            <p:fltVal val="0"/>
                                          </p:val>
                                        </p:tav>
                                        <p:tav tm="100000">
                                          <p:val>
                                            <p:strVal val="#ppt_h"/>
                                          </p:val>
                                        </p:tav>
                                      </p:tavLst>
                                    </p:anim>
                                    <p:animEffect transition="in" filter="fade">
                                      <p:cBhvr>
                                        <p:cTn id="26" dur="500"/>
                                        <p:tgtEl>
                                          <p:spTgt spid="65"/>
                                        </p:tgtEl>
                                      </p:cBhvr>
                                    </p:animEffect>
                                  </p:childTnLst>
                                </p:cTn>
                              </p:par>
                              <p:par>
                                <p:cTn id="27" presetID="53" presetClass="entr" presetSubtype="16" fill="hold" nodeType="withEffect">
                                  <p:stCondLst>
                                    <p:cond delay="1250"/>
                                  </p:stCondLst>
                                  <p:childTnLst>
                                    <p:set>
                                      <p:cBhvr>
                                        <p:cTn id="28" dur="1" fill="hold">
                                          <p:stCondLst>
                                            <p:cond delay="0"/>
                                          </p:stCondLst>
                                        </p:cTn>
                                        <p:tgtEl>
                                          <p:spTgt spid="88"/>
                                        </p:tgtEl>
                                        <p:attrNameLst>
                                          <p:attrName>style.visibility</p:attrName>
                                        </p:attrNameLst>
                                      </p:cBhvr>
                                      <p:to>
                                        <p:strVal val="visible"/>
                                      </p:to>
                                    </p:set>
                                    <p:anim calcmode="lin" valueType="num">
                                      <p:cBhvr>
                                        <p:cTn id="29" dur="500" fill="hold"/>
                                        <p:tgtEl>
                                          <p:spTgt spid="88"/>
                                        </p:tgtEl>
                                        <p:attrNameLst>
                                          <p:attrName>ppt_w</p:attrName>
                                        </p:attrNameLst>
                                      </p:cBhvr>
                                      <p:tavLst>
                                        <p:tav tm="0">
                                          <p:val>
                                            <p:fltVal val="0"/>
                                          </p:val>
                                        </p:tav>
                                        <p:tav tm="100000">
                                          <p:val>
                                            <p:strVal val="#ppt_w"/>
                                          </p:val>
                                        </p:tav>
                                      </p:tavLst>
                                    </p:anim>
                                    <p:anim calcmode="lin" valueType="num">
                                      <p:cBhvr>
                                        <p:cTn id="30" dur="500" fill="hold"/>
                                        <p:tgtEl>
                                          <p:spTgt spid="88"/>
                                        </p:tgtEl>
                                        <p:attrNameLst>
                                          <p:attrName>ppt_h</p:attrName>
                                        </p:attrNameLst>
                                      </p:cBhvr>
                                      <p:tavLst>
                                        <p:tav tm="0">
                                          <p:val>
                                            <p:fltVal val="0"/>
                                          </p:val>
                                        </p:tav>
                                        <p:tav tm="100000">
                                          <p:val>
                                            <p:strVal val="#ppt_h"/>
                                          </p:val>
                                        </p:tav>
                                      </p:tavLst>
                                    </p:anim>
                                    <p:animEffect transition="in" filter="fade">
                                      <p:cBhvr>
                                        <p:cTn id="31" dur="500"/>
                                        <p:tgtEl>
                                          <p:spTgt spid="88"/>
                                        </p:tgtEl>
                                      </p:cBhvr>
                                    </p:animEffect>
                                  </p:childTnLst>
                                </p:cTn>
                              </p:par>
                              <p:par>
                                <p:cTn id="32" presetID="53" presetClass="entr" presetSubtype="16" fill="hold" nodeType="withEffect">
                                  <p:stCondLst>
                                    <p:cond delay="1500"/>
                                  </p:stCondLst>
                                  <p:childTnLst>
                                    <p:set>
                                      <p:cBhvr>
                                        <p:cTn id="33" dur="1" fill="hold">
                                          <p:stCondLst>
                                            <p:cond delay="0"/>
                                          </p:stCondLst>
                                        </p:cTn>
                                        <p:tgtEl>
                                          <p:spTgt spid="89"/>
                                        </p:tgtEl>
                                        <p:attrNameLst>
                                          <p:attrName>style.visibility</p:attrName>
                                        </p:attrNameLst>
                                      </p:cBhvr>
                                      <p:to>
                                        <p:strVal val="visible"/>
                                      </p:to>
                                    </p:set>
                                    <p:anim calcmode="lin" valueType="num">
                                      <p:cBhvr>
                                        <p:cTn id="34" dur="500" fill="hold"/>
                                        <p:tgtEl>
                                          <p:spTgt spid="89"/>
                                        </p:tgtEl>
                                        <p:attrNameLst>
                                          <p:attrName>ppt_w</p:attrName>
                                        </p:attrNameLst>
                                      </p:cBhvr>
                                      <p:tavLst>
                                        <p:tav tm="0">
                                          <p:val>
                                            <p:fltVal val="0"/>
                                          </p:val>
                                        </p:tav>
                                        <p:tav tm="100000">
                                          <p:val>
                                            <p:strVal val="#ppt_w"/>
                                          </p:val>
                                        </p:tav>
                                      </p:tavLst>
                                    </p:anim>
                                    <p:anim calcmode="lin" valueType="num">
                                      <p:cBhvr>
                                        <p:cTn id="35" dur="500" fill="hold"/>
                                        <p:tgtEl>
                                          <p:spTgt spid="89"/>
                                        </p:tgtEl>
                                        <p:attrNameLst>
                                          <p:attrName>ppt_h</p:attrName>
                                        </p:attrNameLst>
                                      </p:cBhvr>
                                      <p:tavLst>
                                        <p:tav tm="0">
                                          <p:val>
                                            <p:fltVal val="0"/>
                                          </p:val>
                                        </p:tav>
                                        <p:tav tm="100000">
                                          <p:val>
                                            <p:strVal val="#ppt_h"/>
                                          </p:val>
                                        </p:tav>
                                      </p:tavLst>
                                    </p:anim>
                                    <p:animEffect transition="in" filter="fade">
                                      <p:cBhvr>
                                        <p:cTn id="36" dur="500"/>
                                        <p:tgtEl>
                                          <p:spTgt spid="89"/>
                                        </p:tgtEl>
                                      </p:cBhvr>
                                    </p:animEffect>
                                  </p:childTnLst>
                                </p:cTn>
                              </p:par>
                              <p:par>
                                <p:cTn id="37" presetID="53" presetClass="entr" presetSubtype="16" fill="hold" nodeType="withEffect">
                                  <p:stCondLst>
                                    <p:cond delay="1750"/>
                                  </p:stCondLst>
                                  <p:childTnLst>
                                    <p:set>
                                      <p:cBhvr>
                                        <p:cTn id="38" dur="1" fill="hold">
                                          <p:stCondLst>
                                            <p:cond delay="0"/>
                                          </p:stCondLst>
                                        </p:cTn>
                                        <p:tgtEl>
                                          <p:spTgt spid="76"/>
                                        </p:tgtEl>
                                        <p:attrNameLst>
                                          <p:attrName>style.visibility</p:attrName>
                                        </p:attrNameLst>
                                      </p:cBhvr>
                                      <p:to>
                                        <p:strVal val="visible"/>
                                      </p:to>
                                    </p:set>
                                    <p:anim calcmode="lin" valueType="num">
                                      <p:cBhvr>
                                        <p:cTn id="39" dur="1000" fill="hold"/>
                                        <p:tgtEl>
                                          <p:spTgt spid="76"/>
                                        </p:tgtEl>
                                        <p:attrNameLst>
                                          <p:attrName>ppt_w</p:attrName>
                                        </p:attrNameLst>
                                      </p:cBhvr>
                                      <p:tavLst>
                                        <p:tav tm="0">
                                          <p:val>
                                            <p:fltVal val="0"/>
                                          </p:val>
                                        </p:tav>
                                        <p:tav tm="100000">
                                          <p:val>
                                            <p:strVal val="#ppt_w"/>
                                          </p:val>
                                        </p:tav>
                                      </p:tavLst>
                                    </p:anim>
                                    <p:anim calcmode="lin" valueType="num">
                                      <p:cBhvr>
                                        <p:cTn id="40" dur="1000" fill="hold"/>
                                        <p:tgtEl>
                                          <p:spTgt spid="76"/>
                                        </p:tgtEl>
                                        <p:attrNameLst>
                                          <p:attrName>ppt_h</p:attrName>
                                        </p:attrNameLst>
                                      </p:cBhvr>
                                      <p:tavLst>
                                        <p:tav tm="0">
                                          <p:val>
                                            <p:fltVal val="0"/>
                                          </p:val>
                                        </p:tav>
                                        <p:tav tm="100000">
                                          <p:val>
                                            <p:strVal val="#ppt_h"/>
                                          </p:val>
                                        </p:tav>
                                      </p:tavLst>
                                    </p:anim>
                                    <p:animEffect transition="in" filter="fade">
                                      <p:cBhvr>
                                        <p:cTn id="41" dur="1000"/>
                                        <p:tgtEl>
                                          <p:spTgt spid="76"/>
                                        </p:tgtEl>
                                      </p:cBhvr>
                                    </p:animEffect>
                                  </p:childTnLst>
                                </p:cTn>
                              </p:par>
                              <p:par>
                                <p:cTn id="42" presetID="53" presetClass="entr" presetSubtype="16" fill="hold" nodeType="withEffect">
                                  <p:stCondLst>
                                    <p:cond delay="2250"/>
                                  </p:stCondLst>
                                  <p:childTnLst>
                                    <p:set>
                                      <p:cBhvr>
                                        <p:cTn id="43" dur="1" fill="hold">
                                          <p:stCondLst>
                                            <p:cond delay="0"/>
                                          </p:stCondLst>
                                        </p:cTn>
                                        <p:tgtEl>
                                          <p:spTgt spid="77"/>
                                        </p:tgtEl>
                                        <p:attrNameLst>
                                          <p:attrName>style.visibility</p:attrName>
                                        </p:attrNameLst>
                                      </p:cBhvr>
                                      <p:to>
                                        <p:strVal val="visible"/>
                                      </p:to>
                                    </p:set>
                                    <p:anim calcmode="lin" valueType="num">
                                      <p:cBhvr>
                                        <p:cTn id="44" dur="1000" fill="hold"/>
                                        <p:tgtEl>
                                          <p:spTgt spid="77"/>
                                        </p:tgtEl>
                                        <p:attrNameLst>
                                          <p:attrName>ppt_w</p:attrName>
                                        </p:attrNameLst>
                                      </p:cBhvr>
                                      <p:tavLst>
                                        <p:tav tm="0">
                                          <p:val>
                                            <p:fltVal val="0"/>
                                          </p:val>
                                        </p:tav>
                                        <p:tav tm="100000">
                                          <p:val>
                                            <p:strVal val="#ppt_w"/>
                                          </p:val>
                                        </p:tav>
                                      </p:tavLst>
                                    </p:anim>
                                    <p:anim calcmode="lin" valueType="num">
                                      <p:cBhvr>
                                        <p:cTn id="45" dur="1000" fill="hold"/>
                                        <p:tgtEl>
                                          <p:spTgt spid="77"/>
                                        </p:tgtEl>
                                        <p:attrNameLst>
                                          <p:attrName>ppt_h</p:attrName>
                                        </p:attrNameLst>
                                      </p:cBhvr>
                                      <p:tavLst>
                                        <p:tav tm="0">
                                          <p:val>
                                            <p:fltVal val="0"/>
                                          </p:val>
                                        </p:tav>
                                        <p:tav tm="100000">
                                          <p:val>
                                            <p:strVal val="#ppt_h"/>
                                          </p:val>
                                        </p:tav>
                                      </p:tavLst>
                                    </p:anim>
                                    <p:animEffect transition="in" filter="fade">
                                      <p:cBhvr>
                                        <p:cTn id="46" dur="1000"/>
                                        <p:tgtEl>
                                          <p:spTgt spid="77"/>
                                        </p:tgtEl>
                                      </p:cBhvr>
                                    </p:animEffect>
                                  </p:childTnLst>
                                </p:cTn>
                              </p:par>
                              <p:par>
                                <p:cTn id="47" presetID="53" presetClass="entr" presetSubtype="16" fill="hold" nodeType="withEffect">
                                  <p:stCondLst>
                                    <p:cond delay="2500"/>
                                  </p:stCondLst>
                                  <p:childTnLst>
                                    <p:set>
                                      <p:cBhvr>
                                        <p:cTn id="48" dur="1" fill="hold">
                                          <p:stCondLst>
                                            <p:cond delay="0"/>
                                          </p:stCondLst>
                                        </p:cTn>
                                        <p:tgtEl>
                                          <p:spTgt spid="78"/>
                                        </p:tgtEl>
                                        <p:attrNameLst>
                                          <p:attrName>style.visibility</p:attrName>
                                        </p:attrNameLst>
                                      </p:cBhvr>
                                      <p:to>
                                        <p:strVal val="visible"/>
                                      </p:to>
                                    </p:set>
                                    <p:anim calcmode="lin" valueType="num">
                                      <p:cBhvr>
                                        <p:cTn id="49" dur="1000" fill="hold"/>
                                        <p:tgtEl>
                                          <p:spTgt spid="78"/>
                                        </p:tgtEl>
                                        <p:attrNameLst>
                                          <p:attrName>ppt_w</p:attrName>
                                        </p:attrNameLst>
                                      </p:cBhvr>
                                      <p:tavLst>
                                        <p:tav tm="0">
                                          <p:val>
                                            <p:fltVal val="0"/>
                                          </p:val>
                                        </p:tav>
                                        <p:tav tm="100000">
                                          <p:val>
                                            <p:strVal val="#ppt_w"/>
                                          </p:val>
                                        </p:tav>
                                      </p:tavLst>
                                    </p:anim>
                                    <p:anim calcmode="lin" valueType="num">
                                      <p:cBhvr>
                                        <p:cTn id="50" dur="1000" fill="hold"/>
                                        <p:tgtEl>
                                          <p:spTgt spid="78"/>
                                        </p:tgtEl>
                                        <p:attrNameLst>
                                          <p:attrName>ppt_h</p:attrName>
                                        </p:attrNameLst>
                                      </p:cBhvr>
                                      <p:tavLst>
                                        <p:tav tm="0">
                                          <p:val>
                                            <p:fltVal val="0"/>
                                          </p:val>
                                        </p:tav>
                                        <p:tav tm="100000">
                                          <p:val>
                                            <p:strVal val="#ppt_h"/>
                                          </p:val>
                                        </p:tav>
                                      </p:tavLst>
                                    </p:anim>
                                    <p:animEffect transition="in" filter="fade">
                                      <p:cBhvr>
                                        <p:cTn id="51" dur="1000"/>
                                        <p:tgtEl>
                                          <p:spTgt spid="78"/>
                                        </p:tgtEl>
                                      </p:cBhvr>
                                    </p:animEffect>
                                  </p:childTnLst>
                                </p:cTn>
                              </p:par>
                              <p:par>
                                <p:cTn id="52" presetID="53" presetClass="entr" presetSubtype="16" fill="hold" nodeType="withEffect">
                                  <p:stCondLst>
                                    <p:cond delay="2750"/>
                                  </p:stCondLst>
                                  <p:childTnLst>
                                    <p:set>
                                      <p:cBhvr>
                                        <p:cTn id="53" dur="1" fill="hold">
                                          <p:stCondLst>
                                            <p:cond delay="0"/>
                                          </p:stCondLst>
                                        </p:cTn>
                                        <p:tgtEl>
                                          <p:spTgt spid="79"/>
                                        </p:tgtEl>
                                        <p:attrNameLst>
                                          <p:attrName>style.visibility</p:attrName>
                                        </p:attrNameLst>
                                      </p:cBhvr>
                                      <p:to>
                                        <p:strVal val="visible"/>
                                      </p:to>
                                    </p:set>
                                    <p:anim calcmode="lin" valueType="num">
                                      <p:cBhvr>
                                        <p:cTn id="54" dur="1000" fill="hold"/>
                                        <p:tgtEl>
                                          <p:spTgt spid="79"/>
                                        </p:tgtEl>
                                        <p:attrNameLst>
                                          <p:attrName>ppt_w</p:attrName>
                                        </p:attrNameLst>
                                      </p:cBhvr>
                                      <p:tavLst>
                                        <p:tav tm="0">
                                          <p:val>
                                            <p:fltVal val="0"/>
                                          </p:val>
                                        </p:tav>
                                        <p:tav tm="100000">
                                          <p:val>
                                            <p:strVal val="#ppt_w"/>
                                          </p:val>
                                        </p:tav>
                                      </p:tavLst>
                                    </p:anim>
                                    <p:anim calcmode="lin" valueType="num">
                                      <p:cBhvr>
                                        <p:cTn id="55" dur="1000" fill="hold"/>
                                        <p:tgtEl>
                                          <p:spTgt spid="79"/>
                                        </p:tgtEl>
                                        <p:attrNameLst>
                                          <p:attrName>ppt_h</p:attrName>
                                        </p:attrNameLst>
                                      </p:cBhvr>
                                      <p:tavLst>
                                        <p:tav tm="0">
                                          <p:val>
                                            <p:fltVal val="0"/>
                                          </p:val>
                                        </p:tav>
                                        <p:tav tm="100000">
                                          <p:val>
                                            <p:strVal val="#ppt_h"/>
                                          </p:val>
                                        </p:tav>
                                      </p:tavLst>
                                    </p:anim>
                                    <p:animEffect transition="in" filter="fade">
                                      <p:cBhvr>
                                        <p:cTn id="56" dur="1000"/>
                                        <p:tgtEl>
                                          <p:spTgt spid="79"/>
                                        </p:tgtEl>
                                      </p:cBhvr>
                                    </p:animEffect>
                                  </p:childTnLst>
                                </p:cTn>
                              </p:par>
                              <p:par>
                                <p:cTn id="57" presetID="53" presetClass="entr" presetSubtype="16" fill="hold" nodeType="withEffect">
                                  <p:stCondLst>
                                    <p:cond delay="3000"/>
                                  </p:stCondLst>
                                  <p:childTnLst>
                                    <p:set>
                                      <p:cBhvr>
                                        <p:cTn id="58" dur="1" fill="hold">
                                          <p:stCondLst>
                                            <p:cond delay="0"/>
                                          </p:stCondLst>
                                        </p:cTn>
                                        <p:tgtEl>
                                          <p:spTgt spid="80"/>
                                        </p:tgtEl>
                                        <p:attrNameLst>
                                          <p:attrName>style.visibility</p:attrName>
                                        </p:attrNameLst>
                                      </p:cBhvr>
                                      <p:to>
                                        <p:strVal val="visible"/>
                                      </p:to>
                                    </p:set>
                                    <p:anim calcmode="lin" valueType="num">
                                      <p:cBhvr>
                                        <p:cTn id="59" dur="1000" fill="hold"/>
                                        <p:tgtEl>
                                          <p:spTgt spid="80"/>
                                        </p:tgtEl>
                                        <p:attrNameLst>
                                          <p:attrName>ppt_w</p:attrName>
                                        </p:attrNameLst>
                                      </p:cBhvr>
                                      <p:tavLst>
                                        <p:tav tm="0">
                                          <p:val>
                                            <p:fltVal val="0"/>
                                          </p:val>
                                        </p:tav>
                                        <p:tav tm="100000">
                                          <p:val>
                                            <p:strVal val="#ppt_w"/>
                                          </p:val>
                                        </p:tav>
                                      </p:tavLst>
                                    </p:anim>
                                    <p:anim calcmode="lin" valueType="num">
                                      <p:cBhvr>
                                        <p:cTn id="60" dur="1000" fill="hold"/>
                                        <p:tgtEl>
                                          <p:spTgt spid="80"/>
                                        </p:tgtEl>
                                        <p:attrNameLst>
                                          <p:attrName>ppt_h</p:attrName>
                                        </p:attrNameLst>
                                      </p:cBhvr>
                                      <p:tavLst>
                                        <p:tav tm="0">
                                          <p:val>
                                            <p:fltVal val="0"/>
                                          </p:val>
                                        </p:tav>
                                        <p:tav tm="100000">
                                          <p:val>
                                            <p:strVal val="#ppt_h"/>
                                          </p:val>
                                        </p:tav>
                                      </p:tavLst>
                                    </p:anim>
                                    <p:animEffect transition="in" filter="fade">
                                      <p:cBhvr>
                                        <p:cTn id="61"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BE83-9C33-4C49-9DD2-9095E8B090E8}"/>
              </a:ext>
            </a:extLst>
          </p:cNvPr>
          <p:cNvSpPr>
            <a:spLocks noGrp="1"/>
          </p:cNvSpPr>
          <p:nvPr>
            <p:ph type="title" idx="4294967295"/>
          </p:nvPr>
        </p:nvSpPr>
        <p:spPr>
          <a:xfrm>
            <a:off x="0" y="373063"/>
            <a:ext cx="10725150" cy="1350962"/>
          </a:xfrm>
        </p:spPr>
        <p:txBody>
          <a:bodyPr vert="horz" lIns="91440" tIns="45720" rIns="91440" bIns="45720" rtlCol="0" anchor="ctr">
            <a:normAutofit/>
          </a:bodyPr>
          <a:lstStyle/>
          <a:p>
            <a:pPr>
              <a:spcAft>
                <a:spcPts val="600"/>
              </a:spcAft>
            </a:pPr>
            <a:r>
              <a:rPr lang="en-US" b="1" i="0" kern="1200">
                <a:latin typeface="Helvetica" charset="0"/>
                <a:ea typeface="Helvetica" charset="0"/>
                <a:cs typeface="Helvetica" charset="0"/>
              </a:rPr>
              <a:t>Microsoft 365 Business Premium</a:t>
            </a:r>
            <a:br>
              <a:rPr lang="en-US" b="1" i="0" kern="1200">
                <a:latin typeface="Helvetica" charset="0"/>
                <a:ea typeface="Helvetica" charset="0"/>
                <a:cs typeface="Helvetica" charset="0"/>
              </a:rPr>
            </a:br>
            <a:r>
              <a:rPr lang="en-US" b="1" i="0" kern="1200">
                <a:latin typeface="Helvetica" charset="0"/>
                <a:ea typeface="Helvetica" charset="0"/>
                <a:cs typeface="Helvetica" charset="0"/>
              </a:rPr>
              <a:t>Securely run and grow your business</a:t>
            </a:r>
          </a:p>
        </p:txBody>
      </p:sp>
      <p:pic>
        <p:nvPicPr>
          <p:cNvPr id="7" name="Picture 6">
            <a:extLst>
              <a:ext uri="{FF2B5EF4-FFF2-40B4-BE49-F238E27FC236}">
                <a16:creationId xmlns:a16="http://schemas.microsoft.com/office/drawing/2014/main" id="{8D76BA7C-E1C6-D7B7-DE3E-CCB650A83CB7}"/>
              </a:ext>
            </a:extLst>
          </p:cNvPr>
          <p:cNvPicPr>
            <a:picLocks noChangeAspect="1"/>
          </p:cNvPicPr>
          <p:nvPr/>
        </p:nvPicPr>
        <p:blipFill>
          <a:blip r:embed="rId3"/>
          <a:stretch>
            <a:fillRect/>
          </a:stretch>
        </p:blipFill>
        <p:spPr>
          <a:xfrm>
            <a:off x="1" y="0"/>
            <a:ext cx="12436474" cy="7014634"/>
          </a:xfrm>
          <a:prstGeom prst="rect">
            <a:avLst/>
          </a:prstGeom>
        </p:spPr>
      </p:pic>
      <p:pic>
        <p:nvPicPr>
          <p:cNvPr id="4" name="Picture 3">
            <a:extLst>
              <a:ext uri="{FF2B5EF4-FFF2-40B4-BE49-F238E27FC236}">
                <a16:creationId xmlns:a16="http://schemas.microsoft.com/office/drawing/2014/main" id="{184FDE5F-6A26-A592-65B2-6100CB867898}"/>
              </a:ext>
            </a:extLst>
          </p:cNvPr>
          <p:cNvPicPr>
            <a:picLocks noChangeAspect="1"/>
          </p:cNvPicPr>
          <p:nvPr/>
        </p:nvPicPr>
        <p:blipFill>
          <a:blip r:embed="rId4"/>
          <a:stretch>
            <a:fillRect/>
          </a:stretch>
        </p:blipFill>
        <p:spPr>
          <a:xfrm>
            <a:off x="85316" y="-101600"/>
            <a:ext cx="12351158" cy="1261493"/>
          </a:xfrm>
          <a:prstGeom prst="rect">
            <a:avLst/>
          </a:prstGeom>
        </p:spPr>
      </p:pic>
      <p:sp>
        <p:nvSpPr>
          <p:cNvPr id="10" name="Title 6">
            <a:extLst>
              <a:ext uri="{FF2B5EF4-FFF2-40B4-BE49-F238E27FC236}">
                <a16:creationId xmlns:a16="http://schemas.microsoft.com/office/drawing/2014/main" id="{4885EC42-17BE-45F8-4322-75C908BF978E}"/>
              </a:ext>
            </a:extLst>
          </p:cNvPr>
          <p:cNvSpPr txBox="1">
            <a:spLocks/>
          </p:cNvSpPr>
          <p:nvPr/>
        </p:nvSpPr>
        <p:spPr>
          <a:xfrm>
            <a:off x="956608" y="23264"/>
            <a:ext cx="8559925" cy="1351952"/>
          </a:xfrm>
          <a:prstGeom prst="rect">
            <a:avLst/>
          </a:prstGeom>
        </p:spPr>
        <p:txBody>
          <a:bodyPr/>
          <a:lstStyle>
            <a:lvl1pPr algn="l" defTabSz="932597" rtl="0" eaLnBrk="1" latinLnBrk="0" hangingPunct="1">
              <a:lnSpc>
                <a:spcPct val="90000"/>
              </a:lnSpc>
              <a:spcBef>
                <a:spcPct val="0"/>
              </a:spcBef>
              <a:buNone/>
              <a:defRPr sz="3672" b="1" i="0" kern="1200">
                <a:solidFill>
                  <a:srgbClr val="28327F"/>
                </a:solidFill>
                <a:latin typeface="Helvetica" charset="0"/>
                <a:ea typeface="Helvetica" charset="0"/>
                <a:cs typeface="Helvetica" charset="0"/>
              </a:defRPr>
            </a:lvl1pPr>
          </a:lstStyle>
          <a:p>
            <a:r>
              <a:rPr lang="en-US" dirty="0"/>
              <a:t>Microsoft 365 - Securely run and grow your business</a:t>
            </a:r>
          </a:p>
          <a:p>
            <a:endParaRPr lang="en-US" dirty="0"/>
          </a:p>
        </p:txBody>
      </p:sp>
    </p:spTree>
    <p:extLst>
      <p:ext uri="{BB962C8B-B14F-4D97-AF65-F5344CB8AC3E}">
        <p14:creationId xmlns:p14="http://schemas.microsoft.com/office/powerpoint/2010/main" val="147943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5F51203-649D-49E2-94D4-E63BD868A7B9}"/>
              </a:ext>
            </a:extLst>
          </p:cNvPr>
          <p:cNvSpPr/>
          <p:nvPr/>
        </p:nvSpPr>
        <p:spPr bwMode="auto">
          <a:xfrm>
            <a:off x="242886" y="356036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6CEB2268-3C2F-415C-B6A9-D5D2298A74F3}"/>
              </a:ext>
            </a:extLst>
          </p:cNvPr>
          <p:cNvSpPr/>
          <p:nvPr/>
        </p:nvSpPr>
        <p:spPr bwMode="auto">
          <a:xfrm>
            <a:off x="242886" y="17722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6" name="Graphic 15">
            <a:extLst>
              <a:ext uri="{FF2B5EF4-FFF2-40B4-BE49-F238E27FC236}">
                <a16:creationId xmlns:a16="http://schemas.microsoft.com/office/drawing/2014/main" id="{16E952F7-9529-4B87-81B9-2F68421A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1385" y="3988890"/>
            <a:ext cx="599660" cy="529932"/>
          </a:xfrm>
          <a:prstGeom prst="rect">
            <a:avLst/>
          </a:prstGeom>
        </p:spPr>
      </p:pic>
      <p:pic>
        <p:nvPicPr>
          <p:cNvPr id="17" name="Graphic 16">
            <a:extLst>
              <a:ext uri="{FF2B5EF4-FFF2-40B4-BE49-F238E27FC236}">
                <a16:creationId xmlns:a16="http://schemas.microsoft.com/office/drawing/2014/main" id="{38D133B9-8DDB-43B3-900E-C0EBEAD720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75965" y="5062793"/>
            <a:ext cx="570501" cy="570501"/>
          </a:xfrm>
          <a:prstGeom prst="rect">
            <a:avLst/>
          </a:prstGeom>
        </p:spPr>
      </p:pic>
      <p:pic>
        <p:nvPicPr>
          <p:cNvPr id="18" name="Graphic 17">
            <a:extLst>
              <a:ext uri="{FF2B5EF4-FFF2-40B4-BE49-F238E27FC236}">
                <a16:creationId xmlns:a16="http://schemas.microsoft.com/office/drawing/2014/main" id="{492E1390-2B39-437A-99CA-7EF15FF69E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1220" y="1503284"/>
            <a:ext cx="679990" cy="542684"/>
          </a:xfrm>
          <a:prstGeom prst="rect">
            <a:avLst/>
          </a:prstGeom>
        </p:spPr>
      </p:pic>
      <p:sp>
        <p:nvSpPr>
          <p:cNvPr id="11" name="TextBox 10">
            <a:extLst>
              <a:ext uri="{FF2B5EF4-FFF2-40B4-BE49-F238E27FC236}">
                <a16:creationId xmlns:a16="http://schemas.microsoft.com/office/drawing/2014/main" id="{8C779A79-F1E4-4BCC-B31B-3D6417E48C17}"/>
              </a:ext>
            </a:extLst>
          </p:cNvPr>
          <p:cNvSpPr txBox="1"/>
          <p:nvPr/>
        </p:nvSpPr>
        <p:spPr>
          <a:xfrm>
            <a:off x="8208818" y="1238682"/>
            <a:ext cx="3809953" cy="941796"/>
          </a:xfrm>
          <a:prstGeom prst="rect">
            <a:avLst/>
          </a:prstGeom>
          <a:noFill/>
        </p:spPr>
        <p:txBody>
          <a:bodyPr wrap="square" lIns="182880" tIns="146304" rIns="182880" bIns="146304" rtlCol="0">
            <a:spAutoFit/>
          </a:bodyPr>
          <a:lstStyle/>
          <a:p>
            <a:pPr fontAlgn="base"/>
            <a:r>
              <a:rPr lang="en-US" sz="1400" dirty="0"/>
              <a:t>Create your best work like a pro with </a:t>
            </a:r>
            <a:r>
              <a:rPr lang="en-US" sz="1400" b="1" dirty="0">
                <a:solidFill>
                  <a:srgbClr val="0070C0"/>
                </a:solidFill>
              </a:rPr>
              <a:t>intelligent tools</a:t>
            </a:r>
            <a:r>
              <a:rPr lang="en-US" sz="1400" dirty="0"/>
              <a:t>​ built into the Office you love and are familiar with</a:t>
            </a:r>
            <a:endParaRPr lang="en-US" dirty="0">
              <a:gradFill>
                <a:gsLst>
                  <a:gs pos="2917">
                    <a:schemeClr val="tx1"/>
                  </a:gs>
                  <a:gs pos="30000">
                    <a:schemeClr val="tx1"/>
                  </a:gs>
                </a:gsLst>
                <a:lin ang="5400000" scaled="0"/>
              </a:gradFill>
            </a:endParaRPr>
          </a:p>
        </p:txBody>
      </p:sp>
      <p:sp>
        <p:nvSpPr>
          <p:cNvPr id="12" name="TextBox 11">
            <a:extLst>
              <a:ext uri="{FF2B5EF4-FFF2-40B4-BE49-F238E27FC236}">
                <a16:creationId xmlns:a16="http://schemas.microsoft.com/office/drawing/2014/main" id="{EFB060F1-DFE4-4640-A77E-922AB05CAEB9}"/>
              </a:ext>
            </a:extLst>
          </p:cNvPr>
          <p:cNvSpPr txBox="1"/>
          <p:nvPr/>
        </p:nvSpPr>
        <p:spPr>
          <a:xfrm>
            <a:off x="8208818" y="4984866"/>
            <a:ext cx="3809953" cy="726353"/>
          </a:xfrm>
          <a:prstGeom prst="rect">
            <a:avLst/>
          </a:prstGeom>
          <a:noFill/>
        </p:spPr>
        <p:txBody>
          <a:bodyPr wrap="square" lIns="182880" tIns="146304" rIns="182880" bIns="146304" rtlCol="0">
            <a:spAutoFit/>
          </a:bodyPr>
          <a:lstStyle/>
          <a:p>
            <a:pPr fontAlgn="base"/>
            <a:r>
              <a:rPr lang="en-US" sz="1400"/>
              <a:t>Work efficiently with </a:t>
            </a:r>
            <a:r>
              <a:rPr lang="en-US" sz="1400" b="1">
                <a:solidFill>
                  <a:srgbClr val="0070C0"/>
                </a:solidFill>
              </a:rPr>
              <a:t>integration to other apps and solutions</a:t>
            </a:r>
            <a:r>
              <a:rPr lang="en-US" sz="1400"/>
              <a:t> you use daily​</a:t>
            </a:r>
            <a:endParaRPr lang="en-US">
              <a:gradFill>
                <a:gsLst>
                  <a:gs pos="2917">
                    <a:schemeClr val="tx1"/>
                  </a:gs>
                  <a:gs pos="30000">
                    <a:schemeClr val="tx1"/>
                  </a:gs>
                </a:gsLst>
                <a:lin ang="5400000" scaled="0"/>
              </a:gradFill>
            </a:endParaRPr>
          </a:p>
        </p:txBody>
      </p:sp>
      <p:sp>
        <p:nvSpPr>
          <p:cNvPr id="13" name="TextBox 12">
            <a:extLst>
              <a:ext uri="{FF2B5EF4-FFF2-40B4-BE49-F238E27FC236}">
                <a16:creationId xmlns:a16="http://schemas.microsoft.com/office/drawing/2014/main" id="{E7886CFA-3E2F-4B58-8655-FA6A4A60174E}"/>
              </a:ext>
            </a:extLst>
          </p:cNvPr>
          <p:cNvSpPr txBox="1"/>
          <p:nvPr/>
        </p:nvSpPr>
        <p:spPr>
          <a:xfrm>
            <a:off x="8208818" y="3782958"/>
            <a:ext cx="3368397" cy="941796"/>
          </a:xfrm>
          <a:prstGeom prst="rect">
            <a:avLst/>
          </a:prstGeom>
          <a:noFill/>
        </p:spPr>
        <p:txBody>
          <a:bodyPr wrap="square" lIns="182880" tIns="146304" rIns="182880" bIns="146304" rtlCol="0">
            <a:spAutoFit/>
          </a:bodyPr>
          <a:lstStyle/>
          <a:p>
            <a:pPr fontAlgn="base"/>
            <a:r>
              <a:rPr lang="en-US" sz="1400"/>
              <a:t>Stay on top of all your work with </a:t>
            </a:r>
            <a:r>
              <a:rPr lang="en-US" sz="1400" b="1">
                <a:solidFill>
                  <a:srgbClr val="0070C0"/>
                </a:solidFill>
              </a:rPr>
              <a:t>access to all your files </a:t>
            </a:r>
            <a:r>
              <a:rPr lang="en-US" sz="1400"/>
              <a:t>with online file storage</a:t>
            </a:r>
          </a:p>
        </p:txBody>
      </p:sp>
      <p:pic>
        <p:nvPicPr>
          <p:cNvPr id="6" name="Picture 5">
            <a:extLst>
              <a:ext uri="{FF2B5EF4-FFF2-40B4-BE49-F238E27FC236}">
                <a16:creationId xmlns:a16="http://schemas.microsoft.com/office/drawing/2014/main" id="{59FDC792-7A95-4E5D-8016-7EDF39556060}"/>
              </a:ext>
            </a:extLst>
          </p:cNvPr>
          <p:cNvPicPr>
            <a:picLocks noChangeAspect="1"/>
          </p:cNvPicPr>
          <p:nvPr/>
        </p:nvPicPr>
        <p:blipFill>
          <a:blip r:embed="rId9"/>
          <a:stretch>
            <a:fillRect/>
          </a:stretch>
        </p:blipFill>
        <p:spPr>
          <a:xfrm>
            <a:off x="15314784" y="43755"/>
            <a:ext cx="3266705" cy="1781123"/>
          </a:xfrm>
          <a:prstGeom prst="rect">
            <a:avLst/>
          </a:prstGeom>
          <a:effectLst>
            <a:outerShdw blurRad="50800" dist="38100" dir="8100000" algn="tr" rotWithShape="0">
              <a:prstClr val="black">
                <a:alpha val="17000"/>
              </a:prstClr>
            </a:outerShdw>
          </a:effectLst>
        </p:spPr>
      </p:pic>
      <p:pic>
        <p:nvPicPr>
          <p:cNvPr id="2" name="Picture 1">
            <a:extLst>
              <a:ext uri="{FF2B5EF4-FFF2-40B4-BE49-F238E27FC236}">
                <a16:creationId xmlns:a16="http://schemas.microsoft.com/office/drawing/2014/main" id="{DC91CC17-92E9-4233-88C9-51C3E112FFBC}"/>
              </a:ext>
            </a:extLst>
          </p:cNvPr>
          <p:cNvPicPr>
            <a:picLocks noChangeAspect="1"/>
          </p:cNvPicPr>
          <p:nvPr/>
        </p:nvPicPr>
        <p:blipFill>
          <a:blip r:embed="rId10"/>
          <a:stretch>
            <a:fillRect/>
          </a:stretch>
        </p:blipFill>
        <p:spPr>
          <a:xfrm>
            <a:off x="589005" y="373571"/>
            <a:ext cx="5361172" cy="2773695"/>
          </a:xfrm>
          <a:prstGeom prst="rect">
            <a:avLst/>
          </a:prstGeom>
          <a:effectLst>
            <a:outerShdw blurRad="215900" dist="50800" dir="5400000" algn="t" rotWithShape="0">
              <a:prstClr val="black">
                <a:alpha val="33000"/>
              </a:prstClr>
            </a:outerShdw>
          </a:effectLst>
        </p:spPr>
      </p:pic>
      <p:pic>
        <p:nvPicPr>
          <p:cNvPr id="3" name="Picture 2">
            <a:extLst>
              <a:ext uri="{FF2B5EF4-FFF2-40B4-BE49-F238E27FC236}">
                <a16:creationId xmlns:a16="http://schemas.microsoft.com/office/drawing/2014/main" id="{525473D5-7ADF-41B0-92F4-69653995F2E5}"/>
              </a:ext>
            </a:extLst>
          </p:cNvPr>
          <p:cNvPicPr>
            <a:picLocks noChangeAspect="1"/>
          </p:cNvPicPr>
          <p:nvPr/>
        </p:nvPicPr>
        <p:blipFill>
          <a:blip r:embed="rId11"/>
          <a:stretch>
            <a:fillRect/>
          </a:stretch>
        </p:blipFill>
        <p:spPr>
          <a:xfrm>
            <a:off x="14712971" y="2240662"/>
            <a:ext cx="5599993" cy="3254382"/>
          </a:xfrm>
          <a:prstGeom prst="rect">
            <a:avLst/>
          </a:prstGeom>
        </p:spPr>
      </p:pic>
      <p:pic>
        <p:nvPicPr>
          <p:cNvPr id="20" name="Picture 19" descr="A screenshot of a computer screen&#10;&#10;Description generated with very high confidence">
            <a:extLst>
              <a:ext uri="{FF2B5EF4-FFF2-40B4-BE49-F238E27FC236}">
                <a16:creationId xmlns:a16="http://schemas.microsoft.com/office/drawing/2014/main" id="{A82E004E-F752-4080-A489-B84FFA5F6216}"/>
              </a:ext>
            </a:extLst>
          </p:cNvPr>
          <p:cNvPicPr>
            <a:picLocks noChangeAspect="1"/>
          </p:cNvPicPr>
          <p:nvPr/>
        </p:nvPicPr>
        <p:blipFill>
          <a:blip r:embed="rId12"/>
          <a:stretch>
            <a:fillRect/>
          </a:stretch>
        </p:blipFill>
        <p:spPr>
          <a:xfrm>
            <a:off x="218740" y="3248100"/>
            <a:ext cx="5986346" cy="3493077"/>
          </a:xfrm>
          <a:prstGeom prst="rect">
            <a:avLst/>
          </a:prstGeom>
        </p:spPr>
      </p:pic>
      <p:sp>
        <p:nvSpPr>
          <p:cNvPr id="22" name="TextBox 21">
            <a:extLst>
              <a:ext uri="{FF2B5EF4-FFF2-40B4-BE49-F238E27FC236}">
                <a16:creationId xmlns:a16="http://schemas.microsoft.com/office/drawing/2014/main" id="{6A07103E-0429-450C-BD96-A21D954CD41F}"/>
              </a:ext>
            </a:extLst>
          </p:cNvPr>
          <p:cNvSpPr txBox="1"/>
          <p:nvPr/>
        </p:nvSpPr>
        <p:spPr>
          <a:xfrm>
            <a:off x="8208818" y="2627752"/>
            <a:ext cx="3809953" cy="726353"/>
          </a:xfrm>
          <a:prstGeom prst="rect">
            <a:avLst/>
          </a:prstGeom>
          <a:noFill/>
        </p:spPr>
        <p:txBody>
          <a:bodyPr wrap="square" lIns="182880" tIns="146304" rIns="182880" bIns="146304" rtlCol="0">
            <a:spAutoFit/>
          </a:bodyPr>
          <a:lstStyle/>
          <a:p>
            <a:pPr fontAlgn="base"/>
            <a:r>
              <a:rPr lang="en-US" sz="1400" b="1">
                <a:solidFill>
                  <a:srgbClr val="0070C0"/>
                </a:solidFill>
              </a:rPr>
              <a:t>Get work done on the go </a:t>
            </a:r>
            <a:r>
              <a:rPr lang="en-US" sz="1400"/>
              <a:t>with enterprise grade email and calendaring features</a:t>
            </a:r>
            <a:endParaRPr lang="en-US" b="1">
              <a:solidFill>
                <a:srgbClr val="0070C0"/>
              </a:solidFill>
            </a:endParaRPr>
          </a:p>
        </p:txBody>
      </p:sp>
      <p:pic>
        <p:nvPicPr>
          <p:cNvPr id="4" name="Graphic 3">
            <a:extLst>
              <a:ext uri="{FF2B5EF4-FFF2-40B4-BE49-F238E27FC236}">
                <a16:creationId xmlns:a16="http://schemas.microsoft.com/office/drawing/2014/main" id="{20676B70-E678-4473-AF1B-3D44B55555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1653" y="2738515"/>
            <a:ext cx="619125" cy="504825"/>
          </a:xfrm>
          <a:prstGeom prst="rect">
            <a:avLst/>
          </a:prstGeom>
        </p:spPr>
      </p:pic>
      <p:sp>
        <p:nvSpPr>
          <p:cNvPr id="21" name="Rectangle 20">
            <a:extLst>
              <a:ext uri="{FF2B5EF4-FFF2-40B4-BE49-F238E27FC236}">
                <a16:creationId xmlns:a16="http://schemas.microsoft.com/office/drawing/2014/main" id="{53F89EE9-C1AB-4F46-87C8-DA72DC165FA0}"/>
              </a:ext>
            </a:extLst>
          </p:cNvPr>
          <p:cNvSpPr/>
          <p:nvPr/>
        </p:nvSpPr>
        <p:spPr>
          <a:xfrm>
            <a:off x="7014949" y="241971"/>
            <a:ext cx="4056372" cy="646331"/>
          </a:xfrm>
          <a:prstGeom prst="rect">
            <a:avLst/>
          </a:prstGeom>
          <a:noFill/>
        </p:spPr>
        <p:txBody>
          <a:bodyPr wrap="square" anchor="ctr">
            <a:spAutoFit/>
          </a:bodyPr>
          <a:lstStyle/>
          <a:p>
            <a:pPr algn="ctr" defTabSz="914224">
              <a:defRPr/>
            </a:pPr>
            <a:r>
              <a:rPr lang="en-US" sz="3600" spc="-150">
                <a:solidFill>
                  <a:srgbClr val="0078D7"/>
                </a:solidFill>
                <a:latin typeface="Segoe UI Semibold" panose="020B0702040204020203" pitchFamily="34" charset="0"/>
                <a:cs typeface="Segoe UI Semibold" panose="020B0702040204020203" pitchFamily="34" charset="0"/>
              </a:rPr>
              <a:t>Get more done</a:t>
            </a:r>
          </a:p>
        </p:txBody>
      </p:sp>
      <p:pic>
        <p:nvPicPr>
          <p:cNvPr id="24" name="Picture 23">
            <a:extLst>
              <a:ext uri="{FF2B5EF4-FFF2-40B4-BE49-F238E27FC236}">
                <a16:creationId xmlns:a16="http://schemas.microsoft.com/office/drawing/2014/main" id="{9880BD6E-89F3-459F-8D37-6A009C687588}"/>
              </a:ext>
            </a:extLst>
          </p:cNvPr>
          <p:cNvPicPr>
            <a:picLocks noChangeAspect="1"/>
          </p:cNvPicPr>
          <p:nvPr/>
        </p:nvPicPr>
        <p:blipFill>
          <a:blip r:embed="rId15"/>
          <a:stretch>
            <a:fillRect/>
          </a:stretch>
        </p:blipFill>
        <p:spPr>
          <a:xfrm>
            <a:off x="11001856" y="203101"/>
            <a:ext cx="639502" cy="633107"/>
          </a:xfrm>
          <a:prstGeom prst="rect">
            <a:avLst/>
          </a:prstGeom>
        </p:spPr>
      </p:pic>
      <p:pic>
        <p:nvPicPr>
          <p:cNvPr id="8" name="Picture 7">
            <a:extLst>
              <a:ext uri="{FF2B5EF4-FFF2-40B4-BE49-F238E27FC236}">
                <a16:creationId xmlns:a16="http://schemas.microsoft.com/office/drawing/2014/main" id="{6EC139EB-566A-36FA-24EB-98D2A470B369}"/>
              </a:ext>
            </a:extLst>
          </p:cNvPr>
          <p:cNvPicPr>
            <a:picLocks noChangeAspect="1"/>
          </p:cNvPicPr>
          <p:nvPr/>
        </p:nvPicPr>
        <p:blipFill>
          <a:blip r:embed="rId16"/>
          <a:stretch>
            <a:fillRect/>
          </a:stretch>
        </p:blipFill>
        <p:spPr>
          <a:xfrm>
            <a:off x="10334163" y="6355515"/>
            <a:ext cx="1859426" cy="568410"/>
          </a:xfrm>
          <a:prstGeom prst="rect">
            <a:avLst/>
          </a:prstGeom>
        </p:spPr>
      </p:pic>
    </p:spTree>
    <p:extLst>
      <p:ext uri="{BB962C8B-B14F-4D97-AF65-F5344CB8AC3E}">
        <p14:creationId xmlns:p14="http://schemas.microsoft.com/office/powerpoint/2010/main" val="13044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C6D6AB2-AD1F-4DA6-8A6F-B737BEE19A60}"/>
              </a:ext>
            </a:extLst>
          </p:cNvPr>
          <p:cNvSpPr/>
          <p:nvPr/>
        </p:nvSpPr>
        <p:spPr bwMode="auto">
          <a:xfrm>
            <a:off x="242886" y="356531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7DD1F5AE-63AE-475C-92B9-4BAB90E1B491}"/>
              </a:ext>
            </a:extLst>
          </p:cNvPr>
          <p:cNvSpPr/>
          <p:nvPr/>
        </p:nvSpPr>
        <p:spPr bwMode="auto">
          <a:xfrm>
            <a:off x="242886" y="16907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B6005A5D-2D05-45BC-BCBF-BE337F0FED24}"/>
              </a:ext>
            </a:extLst>
          </p:cNvPr>
          <p:cNvPicPr>
            <a:picLocks noChangeAspect="1"/>
          </p:cNvPicPr>
          <p:nvPr/>
        </p:nvPicPr>
        <p:blipFill rotWithShape="1">
          <a:blip r:embed="rId3"/>
          <a:srcRect t="6396"/>
          <a:stretch/>
        </p:blipFill>
        <p:spPr>
          <a:xfrm>
            <a:off x="557165" y="281377"/>
            <a:ext cx="5501553" cy="2994846"/>
          </a:xfrm>
          <a:prstGeom prst="rect">
            <a:avLst/>
          </a:prstGeom>
          <a:effectLst>
            <a:outerShdw blurRad="228600" dist="38100" dir="5400000" algn="t" rotWithShape="0">
              <a:prstClr val="black">
                <a:alpha val="43000"/>
              </a:prstClr>
            </a:outerShdw>
          </a:effectLst>
        </p:spPr>
      </p:pic>
      <p:pic>
        <p:nvPicPr>
          <p:cNvPr id="2" name="Graphic 1">
            <a:extLst>
              <a:ext uri="{FF2B5EF4-FFF2-40B4-BE49-F238E27FC236}">
                <a16:creationId xmlns:a16="http://schemas.microsoft.com/office/drawing/2014/main" id="{CAE2BEC7-BC95-4863-ADD2-799EA4C6C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5182" y="3832190"/>
            <a:ext cx="735037" cy="592114"/>
          </a:xfrm>
          <a:prstGeom prst="rect">
            <a:avLst/>
          </a:prstGeom>
        </p:spPr>
      </p:pic>
      <p:pic>
        <p:nvPicPr>
          <p:cNvPr id="3" name="Graphic 2">
            <a:extLst>
              <a:ext uri="{FF2B5EF4-FFF2-40B4-BE49-F238E27FC236}">
                <a16:creationId xmlns:a16="http://schemas.microsoft.com/office/drawing/2014/main" id="{F685268E-8066-4F20-B999-BC32950EEA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00889" y="4947084"/>
            <a:ext cx="763623" cy="583947"/>
          </a:xfrm>
          <a:prstGeom prst="rect">
            <a:avLst/>
          </a:prstGeom>
        </p:spPr>
      </p:pic>
      <p:pic>
        <p:nvPicPr>
          <p:cNvPr id="4" name="Graphic 3">
            <a:extLst>
              <a:ext uri="{FF2B5EF4-FFF2-40B4-BE49-F238E27FC236}">
                <a16:creationId xmlns:a16="http://schemas.microsoft.com/office/drawing/2014/main" id="{13F69105-3937-499E-A971-9398470990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00083" y="1602650"/>
            <a:ext cx="875920" cy="561487"/>
          </a:xfrm>
          <a:prstGeom prst="rect">
            <a:avLst/>
          </a:prstGeom>
        </p:spPr>
      </p:pic>
      <p:pic>
        <p:nvPicPr>
          <p:cNvPr id="6" name="Graphic 5">
            <a:extLst>
              <a:ext uri="{FF2B5EF4-FFF2-40B4-BE49-F238E27FC236}">
                <a16:creationId xmlns:a16="http://schemas.microsoft.com/office/drawing/2014/main" id="{25372825-2898-48E3-A190-B910AF596F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28439" y="2579727"/>
            <a:ext cx="673784" cy="786079"/>
          </a:xfrm>
          <a:prstGeom prst="rect">
            <a:avLst/>
          </a:prstGeom>
        </p:spPr>
      </p:pic>
      <p:sp>
        <p:nvSpPr>
          <p:cNvPr id="10" name="TextBox 9">
            <a:extLst>
              <a:ext uri="{FF2B5EF4-FFF2-40B4-BE49-F238E27FC236}">
                <a16:creationId xmlns:a16="http://schemas.microsoft.com/office/drawing/2014/main" id="{73FE339C-2DE0-4472-8C81-B0DF84195151}"/>
              </a:ext>
            </a:extLst>
          </p:cNvPr>
          <p:cNvSpPr txBox="1"/>
          <p:nvPr/>
        </p:nvSpPr>
        <p:spPr>
          <a:xfrm>
            <a:off x="8360453" y="3809474"/>
            <a:ext cx="3809953" cy="510909"/>
          </a:xfrm>
          <a:prstGeom prst="rect">
            <a:avLst/>
          </a:prstGeom>
          <a:noFill/>
        </p:spPr>
        <p:txBody>
          <a:bodyPr wrap="square" lIns="182880" tIns="146304" rIns="182880" bIns="146304" rtlCol="0">
            <a:spAutoFit/>
          </a:bodyPr>
          <a:lstStyle/>
          <a:p>
            <a:pPr fontAlgn="base"/>
            <a:r>
              <a:rPr lang="en-US" sz="1400">
                <a:solidFill>
                  <a:schemeClr val="bg1">
                    <a:lumMod val="10000"/>
                  </a:schemeClr>
                </a:solidFill>
              </a:rPr>
              <a:t>Work anywhere </a:t>
            </a:r>
            <a:r>
              <a:rPr lang="en-US" sz="1400" b="1">
                <a:solidFill>
                  <a:srgbClr val="0070C0"/>
                </a:solidFill>
              </a:rPr>
              <a:t>from any device</a:t>
            </a:r>
            <a:r>
              <a:rPr lang="en-US" sz="1400">
                <a:solidFill>
                  <a:schemeClr val="bg1">
                    <a:lumMod val="10000"/>
                  </a:schemeClr>
                </a:solidFill>
              </a:rPr>
              <a:t>​</a:t>
            </a:r>
          </a:p>
        </p:txBody>
      </p:sp>
      <p:sp>
        <p:nvSpPr>
          <p:cNvPr id="11" name="TextBox 10">
            <a:extLst>
              <a:ext uri="{FF2B5EF4-FFF2-40B4-BE49-F238E27FC236}">
                <a16:creationId xmlns:a16="http://schemas.microsoft.com/office/drawing/2014/main" id="{93D0AEB8-831A-488A-87AC-1269CEF8DBEB}"/>
              </a:ext>
            </a:extLst>
          </p:cNvPr>
          <p:cNvSpPr txBox="1"/>
          <p:nvPr/>
        </p:nvSpPr>
        <p:spPr>
          <a:xfrm>
            <a:off x="8360453" y="4875880"/>
            <a:ext cx="3368397" cy="726353"/>
          </a:xfrm>
          <a:prstGeom prst="rect">
            <a:avLst/>
          </a:prstGeom>
          <a:noFill/>
        </p:spPr>
        <p:txBody>
          <a:bodyPr wrap="square" lIns="182880" tIns="146304" rIns="182880" bIns="146304" rtlCol="0">
            <a:spAutoFit/>
          </a:bodyPr>
          <a:lstStyle/>
          <a:p>
            <a:pPr fontAlgn="base"/>
            <a:r>
              <a:rPr lang="en-US" sz="1400">
                <a:solidFill>
                  <a:schemeClr val="bg1">
                    <a:lumMod val="10000"/>
                  </a:schemeClr>
                </a:solidFill>
              </a:rPr>
              <a:t>Host online meetings to </a:t>
            </a:r>
            <a:r>
              <a:rPr lang="en-US" sz="1400" b="1">
                <a:solidFill>
                  <a:srgbClr val="0070C0"/>
                </a:solidFill>
              </a:rPr>
              <a:t>get work done in real-time​</a:t>
            </a:r>
          </a:p>
        </p:txBody>
      </p:sp>
      <p:sp>
        <p:nvSpPr>
          <p:cNvPr id="12" name="TextBox 11">
            <a:extLst>
              <a:ext uri="{FF2B5EF4-FFF2-40B4-BE49-F238E27FC236}">
                <a16:creationId xmlns:a16="http://schemas.microsoft.com/office/drawing/2014/main" id="{67ED56BD-E23F-4159-B2A6-E25CC7B616E9}"/>
              </a:ext>
            </a:extLst>
          </p:cNvPr>
          <p:cNvSpPr txBox="1"/>
          <p:nvPr/>
        </p:nvSpPr>
        <p:spPr>
          <a:xfrm>
            <a:off x="8360453" y="1574575"/>
            <a:ext cx="3368397" cy="726353"/>
          </a:xfrm>
          <a:prstGeom prst="rect">
            <a:avLst/>
          </a:prstGeom>
          <a:noFill/>
        </p:spPr>
        <p:txBody>
          <a:bodyPr wrap="square" lIns="182880" tIns="146304" rIns="182880" bIns="146304" rtlCol="0">
            <a:spAutoFit/>
          </a:bodyPr>
          <a:lstStyle/>
          <a:p>
            <a:pPr fontAlgn="base"/>
            <a:r>
              <a:rPr lang="en-US" sz="1400">
                <a:solidFill>
                  <a:schemeClr val="bg1">
                    <a:lumMod val="10000"/>
                  </a:schemeClr>
                </a:solidFill>
              </a:rPr>
              <a:t>Bring together teams and resources, </a:t>
            </a:r>
            <a:r>
              <a:rPr lang="en-US" sz="1400" b="1">
                <a:solidFill>
                  <a:srgbClr val="0070C0"/>
                </a:solidFill>
              </a:rPr>
              <a:t>all in one place​</a:t>
            </a:r>
          </a:p>
        </p:txBody>
      </p:sp>
      <p:sp>
        <p:nvSpPr>
          <p:cNvPr id="13" name="TextBox 12">
            <a:extLst>
              <a:ext uri="{FF2B5EF4-FFF2-40B4-BE49-F238E27FC236}">
                <a16:creationId xmlns:a16="http://schemas.microsoft.com/office/drawing/2014/main" id="{137715D1-C0BD-4508-8F29-BDB4D6470ADE}"/>
              </a:ext>
            </a:extLst>
          </p:cNvPr>
          <p:cNvSpPr txBox="1"/>
          <p:nvPr/>
        </p:nvSpPr>
        <p:spPr>
          <a:xfrm>
            <a:off x="8360453" y="2732327"/>
            <a:ext cx="3368397" cy="726353"/>
          </a:xfrm>
          <a:prstGeom prst="rect">
            <a:avLst/>
          </a:prstGeom>
          <a:noFill/>
        </p:spPr>
        <p:txBody>
          <a:bodyPr wrap="square" lIns="182880" tIns="146304" rIns="182880" bIns="146304" rtlCol="0">
            <a:spAutoFit/>
          </a:bodyPr>
          <a:lstStyle/>
          <a:p>
            <a:r>
              <a:rPr lang="en-US" sz="1400" b="1">
                <a:solidFill>
                  <a:srgbClr val="0070C0"/>
                </a:solidFill>
              </a:rPr>
              <a:t>Connect</a:t>
            </a:r>
            <a:r>
              <a:rPr lang="en-US" sz="1400">
                <a:solidFill>
                  <a:schemeClr val="bg1">
                    <a:lumMod val="10000"/>
                  </a:schemeClr>
                </a:solidFill>
              </a:rPr>
              <a:t> with customers, coworkers, and suppliers</a:t>
            </a:r>
            <a:endParaRPr lang="en-US">
              <a:solidFill>
                <a:schemeClr val="bg1">
                  <a:lumMod val="10000"/>
                </a:schemeClr>
              </a:solidFill>
            </a:endParaRPr>
          </a:p>
        </p:txBody>
      </p:sp>
      <p:pic>
        <p:nvPicPr>
          <p:cNvPr id="7" name="Picture 6">
            <a:extLst>
              <a:ext uri="{FF2B5EF4-FFF2-40B4-BE49-F238E27FC236}">
                <a16:creationId xmlns:a16="http://schemas.microsoft.com/office/drawing/2014/main" id="{AA3EF06C-EF5E-4081-AC28-93803202C373}"/>
              </a:ext>
            </a:extLst>
          </p:cNvPr>
          <p:cNvPicPr>
            <a:picLocks noChangeAspect="1"/>
          </p:cNvPicPr>
          <p:nvPr/>
        </p:nvPicPr>
        <p:blipFill rotWithShape="1">
          <a:blip r:embed="rId12"/>
          <a:srcRect t="5824"/>
          <a:stretch/>
        </p:blipFill>
        <p:spPr>
          <a:xfrm>
            <a:off x="564959" y="3668482"/>
            <a:ext cx="5485965" cy="3013118"/>
          </a:xfrm>
          <a:prstGeom prst="rect">
            <a:avLst/>
          </a:prstGeom>
          <a:effectLst>
            <a:outerShdw blurRad="228600" dist="38100" dir="5400000" algn="t" rotWithShape="0">
              <a:prstClr val="black">
                <a:alpha val="43000"/>
              </a:prstClr>
            </a:outerShdw>
          </a:effectLst>
        </p:spPr>
      </p:pic>
      <p:sp>
        <p:nvSpPr>
          <p:cNvPr id="16" name="Rectangle 15">
            <a:extLst>
              <a:ext uri="{FF2B5EF4-FFF2-40B4-BE49-F238E27FC236}">
                <a16:creationId xmlns:a16="http://schemas.microsoft.com/office/drawing/2014/main" id="{1E721996-40C9-40BD-94E0-5687C5FA881C}"/>
              </a:ext>
            </a:extLst>
          </p:cNvPr>
          <p:cNvSpPr/>
          <p:nvPr/>
        </p:nvSpPr>
        <p:spPr>
          <a:xfrm>
            <a:off x="6218237" y="452328"/>
            <a:ext cx="4953506" cy="646331"/>
          </a:xfrm>
          <a:prstGeom prst="rect">
            <a:avLst/>
          </a:prstGeom>
          <a:noFill/>
        </p:spPr>
        <p:txBody>
          <a:bodyPr wrap="square" anchor="ctr">
            <a:spAutoFit/>
          </a:bodyPr>
          <a:lstStyle/>
          <a:p>
            <a:pPr algn="ctr" defTabSz="914224">
              <a:defRPr/>
            </a:pPr>
            <a:r>
              <a:rPr lang="en-US" sz="3600" spc="-150">
                <a:solidFill>
                  <a:srgbClr val="0078D7"/>
                </a:solidFill>
                <a:latin typeface="Segoe UI Semibold" panose="020B0702040204020203" pitchFamily="34" charset="0"/>
                <a:cs typeface="Segoe UI Semibold" panose="020B0702040204020203" pitchFamily="34" charset="0"/>
              </a:rPr>
              <a:t>Work better together</a:t>
            </a:r>
          </a:p>
        </p:txBody>
      </p:sp>
      <p:pic>
        <p:nvPicPr>
          <p:cNvPr id="17" name="Picture 16">
            <a:extLst>
              <a:ext uri="{FF2B5EF4-FFF2-40B4-BE49-F238E27FC236}">
                <a16:creationId xmlns:a16="http://schemas.microsoft.com/office/drawing/2014/main" id="{EFC7F0B4-93BC-4B53-B1BA-FA9D3E976779}"/>
              </a:ext>
            </a:extLst>
          </p:cNvPr>
          <p:cNvPicPr>
            <a:picLocks noChangeAspect="1"/>
          </p:cNvPicPr>
          <p:nvPr/>
        </p:nvPicPr>
        <p:blipFill>
          <a:blip r:embed="rId13"/>
          <a:stretch>
            <a:fillRect/>
          </a:stretch>
        </p:blipFill>
        <p:spPr>
          <a:xfrm>
            <a:off x="11030194" y="390309"/>
            <a:ext cx="1060321" cy="657399"/>
          </a:xfrm>
          <a:prstGeom prst="rect">
            <a:avLst/>
          </a:prstGeom>
        </p:spPr>
      </p:pic>
      <p:pic>
        <p:nvPicPr>
          <p:cNvPr id="18" name="Picture 17">
            <a:extLst>
              <a:ext uri="{FF2B5EF4-FFF2-40B4-BE49-F238E27FC236}">
                <a16:creationId xmlns:a16="http://schemas.microsoft.com/office/drawing/2014/main" id="{897BB9B7-CE5A-E0D8-54DA-E355F77FE92F}"/>
              </a:ext>
            </a:extLst>
          </p:cNvPr>
          <p:cNvPicPr>
            <a:picLocks noChangeAspect="1"/>
          </p:cNvPicPr>
          <p:nvPr/>
        </p:nvPicPr>
        <p:blipFill>
          <a:blip r:embed="rId14"/>
          <a:stretch>
            <a:fillRect/>
          </a:stretch>
        </p:blipFill>
        <p:spPr>
          <a:xfrm>
            <a:off x="10334163" y="6355515"/>
            <a:ext cx="1859426" cy="568410"/>
          </a:xfrm>
          <a:prstGeom prst="rect">
            <a:avLst/>
          </a:prstGeom>
        </p:spPr>
      </p:pic>
    </p:spTree>
    <p:extLst>
      <p:ext uri="{BB962C8B-B14F-4D97-AF65-F5344CB8AC3E}">
        <p14:creationId xmlns:p14="http://schemas.microsoft.com/office/powerpoint/2010/main" val="264641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F6FF35-871E-43E4-A6D4-CB044C0E8643}"/>
              </a:ext>
            </a:extLst>
          </p:cNvPr>
          <p:cNvSpPr/>
          <p:nvPr/>
        </p:nvSpPr>
        <p:spPr bwMode="auto">
          <a:xfrm>
            <a:off x="242886" y="356531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15238A5B-3C44-4312-BF91-63EA0A2B99B8}"/>
              </a:ext>
            </a:extLst>
          </p:cNvPr>
          <p:cNvSpPr/>
          <p:nvPr/>
        </p:nvSpPr>
        <p:spPr bwMode="auto">
          <a:xfrm>
            <a:off x="242886" y="169076"/>
            <a:ext cx="6067427" cy="3219450"/>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73FE339C-2DE0-4472-8C81-B0DF84195151}"/>
              </a:ext>
            </a:extLst>
          </p:cNvPr>
          <p:cNvSpPr txBox="1"/>
          <p:nvPr/>
        </p:nvSpPr>
        <p:spPr>
          <a:xfrm>
            <a:off x="8260372" y="1837754"/>
            <a:ext cx="3546933" cy="726353"/>
          </a:xfrm>
          <a:prstGeom prst="rect">
            <a:avLst/>
          </a:prstGeom>
          <a:noFill/>
        </p:spPr>
        <p:txBody>
          <a:bodyPr wrap="square" lIns="182880" tIns="146304" rIns="182880" bIns="146304" rtlCol="0">
            <a:spAutoFit/>
          </a:bodyPr>
          <a:lstStyle/>
          <a:p>
            <a:pPr fontAlgn="base"/>
            <a:r>
              <a:rPr lang="en-US" sz="1400"/>
              <a:t>Build </a:t>
            </a:r>
            <a:r>
              <a:rPr lang="en-US" sz="1400" b="1">
                <a:solidFill>
                  <a:srgbClr val="0070C0"/>
                </a:solidFill>
              </a:rPr>
              <a:t>stronger customer relationships </a:t>
            </a:r>
            <a:r>
              <a:rPr lang="en-US" sz="1400"/>
              <a:t>with Outlook Customer Manager</a:t>
            </a:r>
            <a:endParaRPr lang="en-US" sz="1400">
              <a:solidFill>
                <a:schemeClr val="bg1">
                  <a:lumMod val="10000"/>
                </a:schemeClr>
              </a:solidFill>
            </a:endParaRPr>
          </a:p>
        </p:txBody>
      </p:sp>
      <p:sp>
        <p:nvSpPr>
          <p:cNvPr id="12" name="TextBox 11">
            <a:extLst>
              <a:ext uri="{FF2B5EF4-FFF2-40B4-BE49-F238E27FC236}">
                <a16:creationId xmlns:a16="http://schemas.microsoft.com/office/drawing/2014/main" id="{67ED56BD-E23F-4159-B2A6-E25CC7B616E9}"/>
              </a:ext>
            </a:extLst>
          </p:cNvPr>
          <p:cNvSpPr txBox="1"/>
          <p:nvPr/>
        </p:nvSpPr>
        <p:spPr>
          <a:xfrm>
            <a:off x="8355906" y="3466956"/>
            <a:ext cx="3368397" cy="726353"/>
          </a:xfrm>
          <a:prstGeom prst="rect">
            <a:avLst/>
          </a:prstGeom>
          <a:noFill/>
        </p:spPr>
        <p:txBody>
          <a:bodyPr wrap="square" lIns="182880" tIns="146304" rIns="182880" bIns="146304" rtlCol="0">
            <a:spAutoFit/>
          </a:bodyPr>
          <a:lstStyle/>
          <a:p>
            <a:pPr fontAlgn="base"/>
            <a:r>
              <a:rPr lang="en-US" sz="1400" b="1">
                <a:solidFill>
                  <a:srgbClr val="0070C0"/>
                </a:solidFill>
              </a:rPr>
              <a:t>Schedule appointments </a:t>
            </a:r>
            <a:r>
              <a:rPr lang="en-US" sz="1400"/>
              <a:t>with your teams and work with Bookings</a:t>
            </a:r>
            <a:endParaRPr lang="en-US" sz="1400" b="1">
              <a:solidFill>
                <a:srgbClr val="0070C0"/>
              </a:solidFill>
            </a:endParaRPr>
          </a:p>
        </p:txBody>
      </p:sp>
      <p:sp>
        <p:nvSpPr>
          <p:cNvPr id="13" name="TextBox 12">
            <a:extLst>
              <a:ext uri="{FF2B5EF4-FFF2-40B4-BE49-F238E27FC236}">
                <a16:creationId xmlns:a16="http://schemas.microsoft.com/office/drawing/2014/main" id="{137715D1-C0BD-4508-8F29-BDB4D6470ADE}"/>
              </a:ext>
            </a:extLst>
          </p:cNvPr>
          <p:cNvSpPr txBox="1"/>
          <p:nvPr/>
        </p:nvSpPr>
        <p:spPr>
          <a:xfrm>
            <a:off x="8355906" y="4810112"/>
            <a:ext cx="3368397" cy="726353"/>
          </a:xfrm>
          <a:prstGeom prst="rect">
            <a:avLst/>
          </a:prstGeom>
          <a:noFill/>
        </p:spPr>
        <p:txBody>
          <a:bodyPr wrap="square" lIns="182880" tIns="146304" rIns="182880" bIns="146304" rtlCol="0">
            <a:spAutoFit/>
          </a:bodyPr>
          <a:lstStyle/>
          <a:p>
            <a:r>
              <a:rPr lang="en-US" sz="1400" b="1">
                <a:solidFill>
                  <a:srgbClr val="0070C0"/>
                </a:solidFill>
              </a:rPr>
              <a:t>Optimize your business </a:t>
            </a:r>
            <a:r>
              <a:rPr lang="en-US" sz="1400"/>
              <a:t>planning with Planner</a:t>
            </a:r>
            <a:endParaRPr lang="en-US">
              <a:solidFill>
                <a:schemeClr val="bg1">
                  <a:lumMod val="10000"/>
                </a:schemeClr>
              </a:solidFill>
            </a:endParaRPr>
          </a:p>
        </p:txBody>
      </p:sp>
      <p:pic>
        <p:nvPicPr>
          <p:cNvPr id="18" name="Graphic 17">
            <a:extLst>
              <a:ext uri="{FF2B5EF4-FFF2-40B4-BE49-F238E27FC236}">
                <a16:creationId xmlns:a16="http://schemas.microsoft.com/office/drawing/2014/main" id="{362FAA54-738C-4DB2-9177-C1F753A3AA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7578" y="1745328"/>
            <a:ext cx="978700" cy="911203"/>
          </a:xfrm>
          <a:prstGeom prst="rect">
            <a:avLst/>
          </a:prstGeom>
        </p:spPr>
      </p:pic>
      <p:pic>
        <p:nvPicPr>
          <p:cNvPr id="20" name="Graphic 19">
            <a:extLst>
              <a:ext uri="{FF2B5EF4-FFF2-40B4-BE49-F238E27FC236}">
                <a16:creationId xmlns:a16="http://schemas.microsoft.com/office/drawing/2014/main" id="{F8930F2B-9070-45C9-A048-7F9C0F1467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1232" y="3452100"/>
            <a:ext cx="742460" cy="573722"/>
          </a:xfrm>
          <a:prstGeom prst="rect">
            <a:avLst/>
          </a:prstGeom>
        </p:spPr>
      </p:pic>
      <p:pic>
        <p:nvPicPr>
          <p:cNvPr id="21" name="Graphic 20">
            <a:extLst>
              <a:ext uri="{FF2B5EF4-FFF2-40B4-BE49-F238E27FC236}">
                <a16:creationId xmlns:a16="http://schemas.microsoft.com/office/drawing/2014/main" id="{C949F761-F9EA-434D-9310-D422A1A3F9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7122" y="4689037"/>
            <a:ext cx="850681" cy="753060"/>
          </a:xfrm>
          <a:prstGeom prst="rect">
            <a:avLst/>
          </a:prstGeom>
        </p:spPr>
      </p:pic>
      <p:pic>
        <p:nvPicPr>
          <p:cNvPr id="2" name="Picture 1">
            <a:extLst>
              <a:ext uri="{FF2B5EF4-FFF2-40B4-BE49-F238E27FC236}">
                <a16:creationId xmlns:a16="http://schemas.microsoft.com/office/drawing/2014/main" id="{285DFD33-69EF-4F46-B688-FC54F2F3729F}"/>
              </a:ext>
            </a:extLst>
          </p:cNvPr>
          <p:cNvPicPr>
            <a:picLocks noChangeAspect="1"/>
          </p:cNvPicPr>
          <p:nvPr/>
        </p:nvPicPr>
        <p:blipFill>
          <a:blip r:embed="rId9"/>
          <a:stretch>
            <a:fillRect/>
          </a:stretch>
        </p:blipFill>
        <p:spPr>
          <a:xfrm>
            <a:off x="629170" y="367488"/>
            <a:ext cx="5294853" cy="2864333"/>
          </a:xfrm>
          <a:prstGeom prst="rect">
            <a:avLst/>
          </a:prstGeom>
          <a:effectLst>
            <a:outerShdw blurRad="165100" dist="63500" dir="5400000" algn="t" rotWithShape="0">
              <a:prstClr val="black">
                <a:alpha val="26000"/>
              </a:prstClr>
            </a:outerShdw>
          </a:effectLst>
        </p:spPr>
      </p:pic>
      <p:sp>
        <p:nvSpPr>
          <p:cNvPr id="15" name="Rectangle 14">
            <a:extLst>
              <a:ext uri="{FF2B5EF4-FFF2-40B4-BE49-F238E27FC236}">
                <a16:creationId xmlns:a16="http://schemas.microsoft.com/office/drawing/2014/main" id="{01009A6F-D193-45C7-B9DF-6FCE2BA84BB6}"/>
              </a:ext>
            </a:extLst>
          </p:cNvPr>
          <p:cNvSpPr/>
          <p:nvPr/>
        </p:nvSpPr>
        <p:spPr>
          <a:xfrm>
            <a:off x="6658934" y="611739"/>
            <a:ext cx="4290162" cy="646331"/>
          </a:xfrm>
          <a:prstGeom prst="rect">
            <a:avLst/>
          </a:prstGeom>
          <a:noFill/>
        </p:spPr>
        <p:txBody>
          <a:bodyPr wrap="square" anchor="ctr">
            <a:spAutoFit/>
          </a:bodyPr>
          <a:lstStyle/>
          <a:p>
            <a:pPr algn="ctr" defTabSz="914224">
              <a:defRPr/>
            </a:pPr>
            <a:r>
              <a:rPr lang="en-US" sz="3600" spc="-150">
                <a:solidFill>
                  <a:srgbClr val="0078D7"/>
                </a:solidFill>
                <a:latin typeface="Segoe UI Semibold" panose="020B0702040204020203" pitchFamily="34" charset="0"/>
                <a:cs typeface="Segoe UI Semibold" panose="020B0702040204020203" pitchFamily="34" charset="0"/>
              </a:rPr>
              <a:t>Build your business</a:t>
            </a:r>
          </a:p>
        </p:txBody>
      </p:sp>
      <p:pic>
        <p:nvPicPr>
          <p:cNvPr id="16" name="Picture 15">
            <a:extLst>
              <a:ext uri="{FF2B5EF4-FFF2-40B4-BE49-F238E27FC236}">
                <a16:creationId xmlns:a16="http://schemas.microsoft.com/office/drawing/2014/main" id="{D7EDCE73-A6D0-4229-B746-4AFD63FB9D84}"/>
              </a:ext>
            </a:extLst>
          </p:cNvPr>
          <p:cNvPicPr>
            <a:picLocks noChangeAspect="1"/>
          </p:cNvPicPr>
          <p:nvPr/>
        </p:nvPicPr>
        <p:blipFill>
          <a:blip r:embed="rId10"/>
          <a:stretch>
            <a:fillRect/>
          </a:stretch>
        </p:blipFill>
        <p:spPr>
          <a:xfrm>
            <a:off x="10949096" y="451157"/>
            <a:ext cx="1152525" cy="749142"/>
          </a:xfrm>
          <a:prstGeom prst="rect">
            <a:avLst/>
          </a:prstGeom>
        </p:spPr>
      </p:pic>
      <p:grpSp>
        <p:nvGrpSpPr>
          <p:cNvPr id="19" name="Group 18">
            <a:extLst>
              <a:ext uri="{FF2B5EF4-FFF2-40B4-BE49-F238E27FC236}">
                <a16:creationId xmlns:a16="http://schemas.microsoft.com/office/drawing/2014/main" id="{F2D4A205-93F5-490F-9B68-FA5F9E4AA3F2}"/>
              </a:ext>
            </a:extLst>
          </p:cNvPr>
          <p:cNvGrpSpPr/>
          <p:nvPr/>
        </p:nvGrpSpPr>
        <p:grpSpPr>
          <a:xfrm>
            <a:off x="940904" y="3723861"/>
            <a:ext cx="4530983" cy="2903176"/>
            <a:chOff x="1406057" y="3939540"/>
            <a:chExt cx="3891308" cy="2632962"/>
          </a:xfrm>
          <a:effectLst>
            <a:outerShdw blurRad="139700" dist="76200" dir="5400000" algn="t" rotWithShape="0">
              <a:prstClr val="black">
                <a:alpha val="23000"/>
              </a:prstClr>
            </a:outerShdw>
          </a:effectLst>
        </p:grpSpPr>
        <p:pic>
          <p:nvPicPr>
            <p:cNvPr id="22" name="Picture 21">
              <a:extLst>
                <a:ext uri="{FF2B5EF4-FFF2-40B4-BE49-F238E27FC236}">
                  <a16:creationId xmlns:a16="http://schemas.microsoft.com/office/drawing/2014/main" id="{11CBBDE8-9329-4BDC-9EC7-413327813C32}"/>
                </a:ext>
              </a:extLst>
            </p:cNvPr>
            <p:cNvPicPr>
              <a:picLocks noChangeAspect="1"/>
            </p:cNvPicPr>
            <p:nvPr/>
          </p:nvPicPr>
          <p:blipFill rotWithShape="1">
            <a:blip r:embed="rId11">
              <a:extLst>
                <a:ext uri="{28A0092B-C50C-407E-A947-70E740481C1C}">
                  <a14:useLocalDpi xmlns:a14="http://schemas.microsoft.com/office/drawing/2010/main" val="0"/>
                </a:ext>
              </a:extLst>
            </a:blip>
            <a:srcRect t="4403"/>
            <a:stretch/>
          </p:blipFill>
          <p:spPr>
            <a:xfrm>
              <a:off x="1406057" y="3939540"/>
              <a:ext cx="3891308" cy="2632962"/>
            </a:xfrm>
            <a:prstGeom prst="rect">
              <a:avLst/>
            </a:prstGeom>
            <a:ln>
              <a:solidFill>
                <a:schemeClr val="bg2"/>
              </a:solidFill>
            </a:ln>
          </p:spPr>
        </p:pic>
        <p:sp>
          <p:nvSpPr>
            <p:cNvPr id="23" name="Rectangle 22">
              <a:extLst>
                <a:ext uri="{FF2B5EF4-FFF2-40B4-BE49-F238E27FC236}">
                  <a16:creationId xmlns:a16="http://schemas.microsoft.com/office/drawing/2014/main" id="{1B858F0C-0E78-4361-84BC-F1026BF4425D}"/>
                </a:ext>
              </a:extLst>
            </p:cNvPr>
            <p:cNvSpPr/>
            <p:nvPr/>
          </p:nvSpPr>
          <p:spPr bwMode="auto">
            <a:xfrm>
              <a:off x="1808558" y="5581650"/>
              <a:ext cx="102394" cy="69056"/>
            </a:xfrm>
            <a:prstGeom prst="rect">
              <a:avLst/>
            </a:prstGeom>
            <a:solidFill>
              <a:srgbClr val="21212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17" name="Picture 16">
            <a:extLst>
              <a:ext uri="{FF2B5EF4-FFF2-40B4-BE49-F238E27FC236}">
                <a16:creationId xmlns:a16="http://schemas.microsoft.com/office/drawing/2014/main" id="{C6A81CC1-67CB-DFA1-3677-226FD858D5AD}"/>
              </a:ext>
            </a:extLst>
          </p:cNvPr>
          <p:cNvPicPr>
            <a:picLocks noChangeAspect="1"/>
          </p:cNvPicPr>
          <p:nvPr/>
        </p:nvPicPr>
        <p:blipFill>
          <a:blip r:embed="rId12"/>
          <a:stretch>
            <a:fillRect/>
          </a:stretch>
        </p:blipFill>
        <p:spPr>
          <a:xfrm>
            <a:off x="10334163" y="6355515"/>
            <a:ext cx="1859426" cy="568410"/>
          </a:xfrm>
          <a:prstGeom prst="rect">
            <a:avLst/>
          </a:prstGeom>
        </p:spPr>
      </p:pic>
    </p:spTree>
    <p:extLst>
      <p:ext uri="{BB962C8B-B14F-4D97-AF65-F5344CB8AC3E}">
        <p14:creationId xmlns:p14="http://schemas.microsoft.com/office/powerpoint/2010/main" val="137114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75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D4041C8-5BCA-4A4C-8EE1-5589372F3B32}"/>
              </a:ext>
            </a:extLst>
          </p:cNvPr>
          <p:cNvCxnSpPr>
            <a:cxnSpLocks/>
          </p:cNvCxnSpPr>
          <p:nvPr/>
        </p:nvCxnSpPr>
        <p:spPr>
          <a:xfrm>
            <a:off x="5494980" y="2705055"/>
            <a:ext cx="928447" cy="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233726E-6D4B-45CC-946F-91CE7B0BBEA8}"/>
              </a:ext>
            </a:extLst>
          </p:cNvPr>
          <p:cNvSpPr/>
          <p:nvPr/>
        </p:nvSpPr>
        <p:spPr>
          <a:xfrm>
            <a:off x="6440658" y="2147396"/>
            <a:ext cx="4290162" cy="1077218"/>
          </a:xfrm>
          <a:prstGeom prst="rect">
            <a:avLst/>
          </a:prstGeom>
          <a:noFill/>
        </p:spPr>
        <p:txBody>
          <a:bodyPr wrap="square" anchor="ctr">
            <a:spAutoFit/>
          </a:bodyPr>
          <a:lstStyle/>
          <a:p>
            <a:pPr defTabSz="914224">
              <a:defRPr/>
            </a:pPr>
            <a:r>
              <a:rPr lang="en-US" sz="3200" spc="-150">
                <a:solidFill>
                  <a:srgbClr val="0078D7"/>
                </a:solidFill>
                <a:latin typeface="Segoe UI Semibold" panose="020B0702040204020203" pitchFamily="34" charset="0"/>
                <a:cs typeface="Segoe UI Semibold" panose="020B0702040204020203" pitchFamily="34" charset="0"/>
              </a:rPr>
              <a:t>Taking a layered approach to security</a:t>
            </a:r>
          </a:p>
        </p:txBody>
      </p:sp>
      <p:sp>
        <p:nvSpPr>
          <p:cNvPr id="47" name="Oval 46">
            <a:extLst>
              <a:ext uri="{FF2B5EF4-FFF2-40B4-BE49-F238E27FC236}">
                <a16:creationId xmlns:a16="http://schemas.microsoft.com/office/drawing/2014/main" id="{5FBFD6BB-DF24-4D96-A0E3-DAB53447A4E2}"/>
              </a:ext>
            </a:extLst>
          </p:cNvPr>
          <p:cNvSpPr/>
          <p:nvPr/>
        </p:nvSpPr>
        <p:spPr>
          <a:xfrm>
            <a:off x="3894445" y="1791150"/>
            <a:ext cx="1827810" cy="1827810"/>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AFCAB709-884E-4541-92EB-CB39C0BEE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1148" y="2322218"/>
            <a:ext cx="1087754" cy="822788"/>
          </a:xfrm>
          <a:prstGeom prst="rect">
            <a:avLst/>
          </a:prstGeom>
        </p:spPr>
      </p:pic>
      <p:sp>
        <p:nvSpPr>
          <p:cNvPr id="7" name="Rectangle 6">
            <a:extLst>
              <a:ext uri="{FF2B5EF4-FFF2-40B4-BE49-F238E27FC236}">
                <a16:creationId xmlns:a16="http://schemas.microsoft.com/office/drawing/2014/main" id="{C5B15073-0324-4A8B-9D63-E178B2923987}"/>
              </a:ext>
            </a:extLst>
          </p:cNvPr>
          <p:cNvSpPr/>
          <p:nvPr/>
        </p:nvSpPr>
        <p:spPr>
          <a:xfrm>
            <a:off x="744967" y="5411244"/>
            <a:ext cx="1976721" cy="830997"/>
          </a:xfrm>
          <a:prstGeom prst="rect">
            <a:avLst/>
          </a:prstGeom>
          <a:noFill/>
        </p:spPr>
        <p:txBody>
          <a:bodyPr wrap="square" anchor="ctr">
            <a:spAutoFit/>
          </a:bodyPr>
          <a:lstStyle/>
          <a:p>
            <a:pPr defTabSz="914224">
              <a:defRPr/>
            </a:pPr>
            <a:r>
              <a:rPr lang="en-US" sz="2400" spc="-150">
                <a:solidFill>
                  <a:srgbClr val="0078D7"/>
                </a:solidFill>
                <a:latin typeface="Segoe UI Semibold" panose="020B0702040204020203" pitchFamily="34" charset="0"/>
                <a:cs typeface="Segoe UI Semibold" panose="020B0702040204020203" pitchFamily="34" charset="0"/>
              </a:rPr>
              <a:t>Protection from threats</a:t>
            </a:r>
          </a:p>
        </p:txBody>
      </p:sp>
      <p:sp>
        <p:nvSpPr>
          <p:cNvPr id="8" name="Oval 7">
            <a:extLst>
              <a:ext uri="{FF2B5EF4-FFF2-40B4-BE49-F238E27FC236}">
                <a16:creationId xmlns:a16="http://schemas.microsoft.com/office/drawing/2014/main" id="{422A5932-4123-4833-A24A-49B66554E831}"/>
              </a:ext>
            </a:extLst>
          </p:cNvPr>
          <p:cNvSpPr/>
          <p:nvPr/>
        </p:nvSpPr>
        <p:spPr bwMode="auto">
          <a:xfrm>
            <a:off x="2707176" y="5449558"/>
            <a:ext cx="808868" cy="808868"/>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a:extLst>
              <a:ext uri="{FF2B5EF4-FFF2-40B4-BE49-F238E27FC236}">
                <a16:creationId xmlns:a16="http://schemas.microsoft.com/office/drawing/2014/main" id="{89411535-22B5-4E11-9351-90C92E431B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3330" y="5577767"/>
            <a:ext cx="428625" cy="552450"/>
          </a:xfrm>
          <a:prstGeom prst="rect">
            <a:avLst/>
          </a:prstGeom>
        </p:spPr>
      </p:pic>
      <p:sp>
        <p:nvSpPr>
          <p:cNvPr id="11" name="Rectangle 10">
            <a:extLst>
              <a:ext uri="{FF2B5EF4-FFF2-40B4-BE49-F238E27FC236}">
                <a16:creationId xmlns:a16="http://schemas.microsoft.com/office/drawing/2014/main" id="{D6E36315-CD7C-47DA-9DB8-1D3E45AD0ABA}"/>
              </a:ext>
            </a:extLst>
          </p:cNvPr>
          <p:cNvSpPr/>
          <p:nvPr/>
        </p:nvSpPr>
        <p:spPr>
          <a:xfrm>
            <a:off x="4448974" y="5449558"/>
            <a:ext cx="2410032" cy="830997"/>
          </a:xfrm>
          <a:prstGeom prst="rect">
            <a:avLst/>
          </a:prstGeom>
          <a:noFill/>
        </p:spPr>
        <p:txBody>
          <a:bodyPr wrap="square" anchor="ctr">
            <a:spAutoFit/>
          </a:bodyPr>
          <a:lstStyle/>
          <a:p>
            <a:pPr defTabSz="914224">
              <a:defRPr/>
            </a:pPr>
            <a:r>
              <a:rPr lang="en-US" sz="2400" spc="-150">
                <a:solidFill>
                  <a:srgbClr val="0078D7"/>
                </a:solidFill>
                <a:latin typeface="Segoe UI Semibold" panose="020B0702040204020203" pitchFamily="34" charset="0"/>
                <a:cs typeface="Segoe UI Semibold" panose="020B0702040204020203" pitchFamily="34" charset="0"/>
              </a:rPr>
              <a:t>Protection from data leaks</a:t>
            </a:r>
          </a:p>
        </p:txBody>
      </p:sp>
      <p:grpSp>
        <p:nvGrpSpPr>
          <p:cNvPr id="2" name="Group 1">
            <a:extLst>
              <a:ext uri="{FF2B5EF4-FFF2-40B4-BE49-F238E27FC236}">
                <a16:creationId xmlns:a16="http://schemas.microsoft.com/office/drawing/2014/main" id="{B349F702-353E-4475-B8A6-0B8FBE57F2AD}"/>
              </a:ext>
            </a:extLst>
          </p:cNvPr>
          <p:cNvGrpSpPr/>
          <p:nvPr/>
        </p:nvGrpSpPr>
        <p:grpSpPr>
          <a:xfrm>
            <a:off x="6675359" y="5471686"/>
            <a:ext cx="808869" cy="808869"/>
            <a:chOff x="4422112" y="4368959"/>
            <a:chExt cx="978732" cy="978732"/>
          </a:xfrm>
        </p:grpSpPr>
        <p:sp>
          <p:nvSpPr>
            <p:cNvPr id="12" name="Oval 11">
              <a:extLst>
                <a:ext uri="{FF2B5EF4-FFF2-40B4-BE49-F238E27FC236}">
                  <a16:creationId xmlns:a16="http://schemas.microsoft.com/office/drawing/2014/main" id="{BF034BA2-1BE4-469E-8E7D-3A3CCB9DB7F8}"/>
                </a:ext>
              </a:extLst>
            </p:cNvPr>
            <p:cNvSpPr/>
            <p:nvPr/>
          </p:nvSpPr>
          <p:spPr bwMode="auto">
            <a:xfrm>
              <a:off x="4422112" y="4368959"/>
              <a:ext cx="978732" cy="978732"/>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BB139AEA-E9EE-4D18-9AF0-C918C1F270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5728" y="4531512"/>
              <a:ext cx="514350" cy="619125"/>
            </a:xfrm>
            <a:prstGeom prst="rect">
              <a:avLst/>
            </a:prstGeom>
          </p:spPr>
        </p:pic>
      </p:grpSp>
      <p:sp>
        <p:nvSpPr>
          <p:cNvPr id="14" name="Rectangle 13">
            <a:extLst>
              <a:ext uri="{FF2B5EF4-FFF2-40B4-BE49-F238E27FC236}">
                <a16:creationId xmlns:a16="http://schemas.microsoft.com/office/drawing/2014/main" id="{E08200B5-CFD2-4070-9F1F-FA1988B2A5B6}"/>
              </a:ext>
            </a:extLst>
          </p:cNvPr>
          <p:cNvSpPr/>
          <p:nvPr/>
        </p:nvSpPr>
        <p:spPr>
          <a:xfrm>
            <a:off x="8417159" y="5460621"/>
            <a:ext cx="2792757" cy="830997"/>
          </a:xfrm>
          <a:prstGeom prst="rect">
            <a:avLst/>
          </a:prstGeom>
          <a:noFill/>
        </p:spPr>
        <p:txBody>
          <a:bodyPr wrap="square" anchor="ctr">
            <a:spAutoFit/>
          </a:bodyPr>
          <a:lstStyle/>
          <a:p>
            <a:pPr defTabSz="914224">
              <a:defRPr/>
            </a:pPr>
            <a:r>
              <a:rPr lang="en-US" sz="2400" spc="-150">
                <a:solidFill>
                  <a:srgbClr val="0078D7"/>
                </a:solidFill>
                <a:latin typeface="Segoe UI Semibold" panose="020B0702040204020203" pitchFamily="34" charset="0"/>
                <a:cs typeface="Segoe UI Semibold" panose="020B0702040204020203" pitchFamily="34" charset="0"/>
              </a:rPr>
              <a:t>Control </a:t>
            </a:r>
          </a:p>
          <a:p>
            <a:pPr defTabSz="914224">
              <a:defRPr/>
            </a:pPr>
            <a:r>
              <a:rPr lang="en-US" sz="2400" spc="-150">
                <a:solidFill>
                  <a:srgbClr val="0078D7"/>
                </a:solidFill>
                <a:latin typeface="Segoe UI Semibold" panose="020B0702040204020203" pitchFamily="34" charset="0"/>
                <a:cs typeface="Segoe UI Semibold" panose="020B0702040204020203" pitchFamily="34" charset="0"/>
              </a:rPr>
              <a:t>data access</a:t>
            </a:r>
          </a:p>
        </p:txBody>
      </p:sp>
      <p:grpSp>
        <p:nvGrpSpPr>
          <p:cNvPr id="3" name="Group 2">
            <a:extLst>
              <a:ext uri="{FF2B5EF4-FFF2-40B4-BE49-F238E27FC236}">
                <a16:creationId xmlns:a16="http://schemas.microsoft.com/office/drawing/2014/main" id="{C63F108E-EF41-4101-BE79-06F7D65C178A}"/>
              </a:ext>
            </a:extLst>
          </p:cNvPr>
          <p:cNvGrpSpPr/>
          <p:nvPr/>
        </p:nvGrpSpPr>
        <p:grpSpPr>
          <a:xfrm>
            <a:off x="10226206" y="5488535"/>
            <a:ext cx="775169" cy="775169"/>
            <a:chOff x="9715247" y="4982775"/>
            <a:chExt cx="1134925" cy="1134925"/>
          </a:xfrm>
        </p:grpSpPr>
        <p:sp>
          <p:nvSpPr>
            <p:cNvPr id="15" name="Oval 14">
              <a:extLst>
                <a:ext uri="{FF2B5EF4-FFF2-40B4-BE49-F238E27FC236}">
                  <a16:creationId xmlns:a16="http://schemas.microsoft.com/office/drawing/2014/main" id="{554C2E7D-17CF-4D5C-A600-578BBD9F7222}"/>
                </a:ext>
              </a:extLst>
            </p:cNvPr>
            <p:cNvSpPr/>
            <p:nvPr/>
          </p:nvSpPr>
          <p:spPr>
            <a:xfrm>
              <a:off x="9715247" y="4982775"/>
              <a:ext cx="1134925" cy="113492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grpSp>
          <p:nvGrpSpPr>
            <p:cNvPr id="17" name="Group 16">
              <a:extLst>
                <a:ext uri="{FF2B5EF4-FFF2-40B4-BE49-F238E27FC236}">
                  <a16:creationId xmlns:a16="http://schemas.microsoft.com/office/drawing/2014/main" id="{9934D282-A693-4DB9-8128-4B48CE936B05}"/>
                </a:ext>
              </a:extLst>
            </p:cNvPr>
            <p:cNvGrpSpPr/>
            <p:nvPr/>
          </p:nvGrpSpPr>
          <p:grpSpPr>
            <a:xfrm>
              <a:off x="10005054" y="5155154"/>
              <a:ext cx="555308" cy="712470"/>
              <a:chOff x="6157041" y="892181"/>
              <a:chExt cx="504825" cy="647700"/>
            </a:xfrm>
          </p:grpSpPr>
          <p:pic>
            <p:nvPicPr>
              <p:cNvPr id="18" name="Graphic 17">
                <a:extLst>
                  <a:ext uri="{FF2B5EF4-FFF2-40B4-BE49-F238E27FC236}">
                    <a16:creationId xmlns:a16="http://schemas.microsoft.com/office/drawing/2014/main" id="{0736FE7E-43D6-46B2-AE94-C5BFEA06B7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2860" y="1028865"/>
                <a:ext cx="400050" cy="504825"/>
              </a:xfrm>
              <a:prstGeom prst="rect">
                <a:avLst/>
              </a:prstGeom>
            </p:spPr>
          </p:pic>
          <p:pic>
            <p:nvPicPr>
              <p:cNvPr id="19" name="Graphic 18">
                <a:extLst>
                  <a:ext uri="{FF2B5EF4-FFF2-40B4-BE49-F238E27FC236}">
                    <a16:creationId xmlns:a16="http://schemas.microsoft.com/office/drawing/2014/main" id="{90464A35-F9B6-4B3C-917C-4BED111464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7041" y="892181"/>
                <a:ext cx="504825" cy="647700"/>
              </a:xfrm>
              <a:prstGeom prst="rect">
                <a:avLst/>
              </a:prstGeom>
            </p:spPr>
          </p:pic>
        </p:grpSp>
      </p:grpSp>
      <p:grpSp>
        <p:nvGrpSpPr>
          <p:cNvPr id="28" name="Group 27">
            <a:extLst>
              <a:ext uri="{FF2B5EF4-FFF2-40B4-BE49-F238E27FC236}">
                <a16:creationId xmlns:a16="http://schemas.microsoft.com/office/drawing/2014/main" id="{C30A9455-3F6D-437C-8C5A-F7242C6460CB}"/>
              </a:ext>
            </a:extLst>
          </p:cNvPr>
          <p:cNvGrpSpPr/>
          <p:nvPr/>
        </p:nvGrpSpPr>
        <p:grpSpPr>
          <a:xfrm>
            <a:off x="3105150" y="3257550"/>
            <a:ext cx="7490460" cy="2198370"/>
            <a:chOff x="3105150" y="3257550"/>
            <a:chExt cx="7490460" cy="2198370"/>
          </a:xfrm>
        </p:grpSpPr>
        <p:sp>
          <p:nvSpPr>
            <p:cNvPr id="4" name="Freeform: Shape 3">
              <a:extLst>
                <a:ext uri="{FF2B5EF4-FFF2-40B4-BE49-F238E27FC236}">
                  <a16:creationId xmlns:a16="http://schemas.microsoft.com/office/drawing/2014/main" id="{82911587-1FCF-4C65-A2A6-7CAA7BA71DCB}"/>
                </a:ext>
              </a:extLst>
            </p:cNvPr>
            <p:cNvSpPr/>
            <p:nvPr/>
          </p:nvSpPr>
          <p:spPr bwMode="auto">
            <a:xfrm>
              <a:off x="3105150" y="3257550"/>
              <a:ext cx="5238750" cy="2143125"/>
            </a:xfrm>
            <a:custGeom>
              <a:avLst/>
              <a:gdLst>
                <a:gd name="connsiteX0" fmla="*/ 5238750 w 5238750"/>
                <a:gd name="connsiteY0" fmla="*/ 0 h 2143125"/>
                <a:gd name="connsiteX1" fmla="*/ 5238750 w 5238750"/>
                <a:gd name="connsiteY1" fmla="*/ 1276350 h 2143125"/>
                <a:gd name="connsiteX2" fmla="*/ 0 w 5238750"/>
                <a:gd name="connsiteY2" fmla="*/ 1276350 h 2143125"/>
                <a:gd name="connsiteX3" fmla="*/ 0 w 5238750"/>
                <a:gd name="connsiteY3" fmla="*/ 2143125 h 2143125"/>
              </a:gdLst>
              <a:ahLst/>
              <a:cxnLst>
                <a:cxn ang="0">
                  <a:pos x="connsiteX0" y="connsiteY0"/>
                </a:cxn>
                <a:cxn ang="0">
                  <a:pos x="connsiteX1" y="connsiteY1"/>
                </a:cxn>
                <a:cxn ang="0">
                  <a:pos x="connsiteX2" y="connsiteY2"/>
                </a:cxn>
                <a:cxn ang="0">
                  <a:pos x="connsiteX3" y="connsiteY3"/>
                </a:cxn>
              </a:cxnLst>
              <a:rect l="l" t="t" r="r" b="b"/>
              <a:pathLst>
                <a:path w="5238750" h="2143125">
                  <a:moveTo>
                    <a:pt x="5238750" y="0"/>
                  </a:moveTo>
                  <a:lnTo>
                    <a:pt x="5238750" y="1276350"/>
                  </a:lnTo>
                  <a:lnTo>
                    <a:pt x="0" y="1276350"/>
                  </a:lnTo>
                  <a:lnTo>
                    <a:pt x="0" y="2143125"/>
                  </a:lnTo>
                </a:path>
              </a:pathLst>
            </a:custGeom>
            <a:noFill/>
            <a:ln>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0070C0"/>
                </a:solidFill>
              </a:endParaRPr>
            </a:p>
          </p:txBody>
        </p:sp>
        <p:cxnSp>
          <p:nvCxnSpPr>
            <p:cNvPr id="23" name="Straight Connector 22">
              <a:extLst>
                <a:ext uri="{FF2B5EF4-FFF2-40B4-BE49-F238E27FC236}">
                  <a16:creationId xmlns:a16="http://schemas.microsoft.com/office/drawing/2014/main" id="{F902DE22-6E63-4E84-8408-C8AC28F80951}"/>
                </a:ext>
              </a:extLst>
            </p:cNvPr>
            <p:cNvCxnSpPr>
              <a:cxnSpLocks/>
            </p:cNvCxnSpPr>
            <p:nvPr/>
          </p:nvCxnSpPr>
          <p:spPr>
            <a:xfrm>
              <a:off x="7062716" y="4537881"/>
              <a:ext cx="0" cy="911677"/>
            </a:xfrm>
            <a:prstGeom prst="line">
              <a:avLst/>
            </a:prstGeom>
            <a:ln>
              <a:solidFill>
                <a:srgbClr val="0070C0"/>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C4D96585-9C3F-4898-8D2F-A51BD600DBFF}"/>
                </a:ext>
              </a:extLst>
            </p:cNvPr>
            <p:cNvSpPr/>
            <p:nvPr/>
          </p:nvSpPr>
          <p:spPr bwMode="auto">
            <a:xfrm>
              <a:off x="8362950" y="4533900"/>
              <a:ext cx="2232660" cy="922020"/>
            </a:xfrm>
            <a:custGeom>
              <a:avLst/>
              <a:gdLst>
                <a:gd name="connsiteX0" fmla="*/ 2232660 w 2232660"/>
                <a:gd name="connsiteY0" fmla="*/ 922020 h 922020"/>
                <a:gd name="connsiteX1" fmla="*/ 2232660 w 2232660"/>
                <a:gd name="connsiteY1" fmla="*/ 0 h 922020"/>
                <a:gd name="connsiteX2" fmla="*/ 0 w 2232660"/>
                <a:gd name="connsiteY2" fmla="*/ 0 h 922020"/>
              </a:gdLst>
              <a:ahLst/>
              <a:cxnLst>
                <a:cxn ang="0">
                  <a:pos x="connsiteX0" y="connsiteY0"/>
                </a:cxn>
                <a:cxn ang="0">
                  <a:pos x="connsiteX1" y="connsiteY1"/>
                </a:cxn>
                <a:cxn ang="0">
                  <a:pos x="connsiteX2" y="connsiteY2"/>
                </a:cxn>
              </a:cxnLst>
              <a:rect l="l" t="t" r="r" b="b"/>
              <a:pathLst>
                <a:path w="2232660" h="922020">
                  <a:moveTo>
                    <a:pt x="2232660" y="922020"/>
                  </a:moveTo>
                  <a:lnTo>
                    <a:pt x="2232660" y="0"/>
                  </a:lnTo>
                  <a:lnTo>
                    <a:pt x="0" y="0"/>
                  </a:lnTo>
                </a:path>
              </a:pathLst>
            </a:custGeom>
            <a:noFill/>
            <a:ln>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103A1B07-1D59-4F12-90E4-9C684F62312C}"/>
              </a:ext>
            </a:extLst>
          </p:cNvPr>
          <p:cNvSpPr/>
          <p:nvPr/>
        </p:nvSpPr>
        <p:spPr>
          <a:xfrm>
            <a:off x="216266" y="322792"/>
            <a:ext cx="5624976" cy="646331"/>
          </a:xfrm>
          <a:prstGeom prst="rect">
            <a:avLst/>
          </a:prstGeom>
          <a:noFill/>
        </p:spPr>
        <p:txBody>
          <a:bodyPr wrap="square" anchor="ctr">
            <a:spAutoFit/>
          </a:bodyPr>
          <a:lstStyle/>
          <a:p>
            <a:pPr algn="ctr" defTabSz="914224">
              <a:defRPr/>
            </a:pPr>
            <a:r>
              <a:rPr lang="en-US" sz="3600" spc="-150">
                <a:solidFill>
                  <a:srgbClr val="0078D7"/>
                </a:solidFill>
                <a:latin typeface="Segoe UI Semibold" panose="020B0702040204020203" pitchFamily="34" charset="0"/>
                <a:cs typeface="Segoe UI Semibold" panose="020B0702040204020203" pitchFamily="34" charset="0"/>
              </a:rPr>
              <a:t>Safeguard your business</a:t>
            </a:r>
          </a:p>
        </p:txBody>
      </p:sp>
      <p:pic>
        <p:nvPicPr>
          <p:cNvPr id="25" name="Picture 24">
            <a:extLst>
              <a:ext uri="{FF2B5EF4-FFF2-40B4-BE49-F238E27FC236}">
                <a16:creationId xmlns:a16="http://schemas.microsoft.com/office/drawing/2014/main" id="{02493603-5B57-41FE-BA20-A61A5968DDFA}"/>
              </a:ext>
            </a:extLst>
          </p:cNvPr>
          <p:cNvPicPr>
            <a:picLocks noChangeAspect="1"/>
          </p:cNvPicPr>
          <p:nvPr/>
        </p:nvPicPr>
        <p:blipFill>
          <a:blip r:embed="rId13"/>
          <a:stretch>
            <a:fillRect/>
          </a:stretch>
        </p:blipFill>
        <p:spPr>
          <a:xfrm>
            <a:off x="5722255" y="203044"/>
            <a:ext cx="952500" cy="885825"/>
          </a:xfrm>
          <a:prstGeom prst="rect">
            <a:avLst/>
          </a:prstGeom>
        </p:spPr>
      </p:pic>
      <p:pic>
        <p:nvPicPr>
          <p:cNvPr id="26" name="Picture 25">
            <a:extLst>
              <a:ext uri="{FF2B5EF4-FFF2-40B4-BE49-F238E27FC236}">
                <a16:creationId xmlns:a16="http://schemas.microsoft.com/office/drawing/2014/main" id="{A63AA2FC-5050-2A82-62E5-042B0E2A4B9A}"/>
              </a:ext>
            </a:extLst>
          </p:cNvPr>
          <p:cNvPicPr>
            <a:picLocks noChangeAspect="1"/>
          </p:cNvPicPr>
          <p:nvPr/>
        </p:nvPicPr>
        <p:blipFill>
          <a:blip r:embed="rId14"/>
          <a:stretch>
            <a:fillRect/>
          </a:stretch>
        </p:blipFill>
        <p:spPr>
          <a:xfrm>
            <a:off x="10334163" y="6355515"/>
            <a:ext cx="1859426" cy="568410"/>
          </a:xfrm>
          <a:prstGeom prst="rect">
            <a:avLst/>
          </a:prstGeom>
        </p:spPr>
      </p:pic>
    </p:spTree>
    <p:extLst>
      <p:ext uri="{BB962C8B-B14F-4D97-AF65-F5344CB8AC3E}">
        <p14:creationId xmlns:p14="http://schemas.microsoft.com/office/powerpoint/2010/main" val="284219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1500"/>
                                        <p:tgtEl>
                                          <p:spTgt spid="2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15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3FE339C-2DE0-4472-8C81-B0DF84195151}"/>
              </a:ext>
            </a:extLst>
          </p:cNvPr>
          <p:cNvSpPr txBox="1"/>
          <p:nvPr/>
        </p:nvSpPr>
        <p:spPr>
          <a:xfrm>
            <a:off x="8466747" y="1955060"/>
            <a:ext cx="3809953" cy="510909"/>
          </a:xfrm>
          <a:prstGeom prst="rect">
            <a:avLst/>
          </a:prstGeom>
          <a:noFill/>
        </p:spPr>
        <p:txBody>
          <a:bodyPr wrap="square" lIns="182880" tIns="146304" rIns="182880" bIns="146304" rtlCol="0">
            <a:spAutoFit/>
          </a:bodyPr>
          <a:lstStyle/>
          <a:p>
            <a:pPr fontAlgn="base">
              <a:spcAft>
                <a:spcPts val="600"/>
              </a:spcAft>
            </a:pPr>
            <a:r>
              <a:rPr lang="en-US" sz="1400" b="1">
                <a:solidFill>
                  <a:srgbClr val="0070C0"/>
                </a:solidFill>
              </a:rPr>
              <a:t>Easily</a:t>
            </a:r>
            <a:r>
              <a:rPr lang="en-US" sz="1400"/>
              <a:t> set up devices​</a:t>
            </a:r>
            <a:endParaRPr lang="en-US" sz="2000"/>
          </a:p>
        </p:txBody>
      </p:sp>
      <p:sp>
        <p:nvSpPr>
          <p:cNvPr id="11" name="TextBox 10">
            <a:extLst>
              <a:ext uri="{FF2B5EF4-FFF2-40B4-BE49-F238E27FC236}">
                <a16:creationId xmlns:a16="http://schemas.microsoft.com/office/drawing/2014/main" id="{93D0AEB8-831A-488A-87AC-1269CEF8DBEB}"/>
              </a:ext>
            </a:extLst>
          </p:cNvPr>
          <p:cNvSpPr txBox="1"/>
          <p:nvPr/>
        </p:nvSpPr>
        <p:spPr>
          <a:xfrm>
            <a:off x="8466747" y="3174924"/>
            <a:ext cx="3368397" cy="941796"/>
          </a:xfrm>
          <a:prstGeom prst="rect">
            <a:avLst/>
          </a:prstGeom>
          <a:noFill/>
        </p:spPr>
        <p:txBody>
          <a:bodyPr wrap="square" lIns="182880" tIns="146304" rIns="182880" bIns="146304" rtlCol="0">
            <a:spAutoFit/>
          </a:bodyPr>
          <a:lstStyle/>
          <a:p>
            <a:pPr fontAlgn="base">
              <a:spcAft>
                <a:spcPts val="600"/>
              </a:spcAft>
            </a:pPr>
            <a:br>
              <a:rPr lang="en-US" sz="1400"/>
            </a:br>
            <a:r>
              <a:rPr lang="en-US" sz="1400"/>
              <a:t>Manage users </a:t>
            </a:r>
            <a:r>
              <a:rPr lang="en-US" sz="1400" b="1">
                <a:solidFill>
                  <a:srgbClr val="0070C0"/>
                </a:solidFill>
              </a:rPr>
              <a:t>devices and data</a:t>
            </a:r>
            <a:br>
              <a:rPr lang="en-US" sz="1400"/>
            </a:br>
            <a:endParaRPr lang="en-US" sz="1400"/>
          </a:p>
        </p:txBody>
      </p:sp>
      <p:sp>
        <p:nvSpPr>
          <p:cNvPr id="12" name="TextBox 11">
            <a:extLst>
              <a:ext uri="{FF2B5EF4-FFF2-40B4-BE49-F238E27FC236}">
                <a16:creationId xmlns:a16="http://schemas.microsoft.com/office/drawing/2014/main" id="{67ED56BD-E23F-4159-B2A6-E25CC7B616E9}"/>
              </a:ext>
            </a:extLst>
          </p:cNvPr>
          <p:cNvSpPr txBox="1"/>
          <p:nvPr/>
        </p:nvSpPr>
        <p:spPr>
          <a:xfrm>
            <a:off x="8466747" y="4805410"/>
            <a:ext cx="3368397" cy="510909"/>
          </a:xfrm>
          <a:prstGeom prst="rect">
            <a:avLst/>
          </a:prstGeom>
          <a:noFill/>
        </p:spPr>
        <p:txBody>
          <a:bodyPr wrap="square" lIns="182880" tIns="146304" rIns="182880" bIns="146304" rtlCol="0">
            <a:spAutoFit/>
          </a:bodyPr>
          <a:lstStyle/>
          <a:p>
            <a:pPr fontAlgn="base"/>
            <a:r>
              <a:rPr lang="en-US" sz="1400"/>
              <a:t>Seamlessly </a:t>
            </a:r>
            <a:r>
              <a:rPr lang="en-US" sz="1400" b="1">
                <a:solidFill>
                  <a:srgbClr val="0070C0"/>
                </a:solidFill>
              </a:rPr>
              <a:t>integrate security</a:t>
            </a:r>
          </a:p>
        </p:txBody>
      </p:sp>
      <p:pic>
        <p:nvPicPr>
          <p:cNvPr id="15" name="Graphic 14">
            <a:extLst>
              <a:ext uri="{FF2B5EF4-FFF2-40B4-BE49-F238E27FC236}">
                <a16:creationId xmlns:a16="http://schemas.microsoft.com/office/drawing/2014/main" id="{F5D0935C-D923-4CB7-9AC7-E7E98FFDC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0730" y="1876423"/>
            <a:ext cx="545145" cy="900126"/>
          </a:xfrm>
          <a:prstGeom prst="rect">
            <a:avLst/>
          </a:prstGeom>
        </p:spPr>
      </p:pic>
      <p:pic>
        <p:nvPicPr>
          <p:cNvPr id="22" name="Graphic 21">
            <a:extLst>
              <a:ext uri="{FF2B5EF4-FFF2-40B4-BE49-F238E27FC236}">
                <a16:creationId xmlns:a16="http://schemas.microsoft.com/office/drawing/2014/main" id="{70C410C3-BA66-480C-A673-3E95F4A95D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50014" y="3286383"/>
            <a:ext cx="706576" cy="706576"/>
          </a:xfrm>
          <a:prstGeom prst="rect">
            <a:avLst/>
          </a:prstGeom>
        </p:spPr>
      </p:pic>
      <p:pic>
        <p:nvPicPr>
          <p:cNvPr id="23" name="Graphic 22">
            <a:extLst>
              <a:ext uri="{FF2B5EF4-FFF2-40B4-BE49-F238E27FC236}">
                <a16:creationId xmlns:a16="http://schemas.microsoft.com/office/drawing/2014/main" id="{6819FFCD-512E-4AFD-A9F6-7C4FE3C535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38336" y="4747184"/>
            <a:ext cx="529932" cy="683333"/>
          </a:xfrm>
          <a:prstGeom prst="rect">
            <a:avLst/>
          </a:prstGeom>
        </p:spPr>
      </p:pic>
      <p:grpSp>
        <p:nvGrpSpPr>
          <p:cNvPr id="3" name="Group 2">
            <a:extLst>
              <a:ext uri="{FF2B5EF4-FFF2-40B4-BE49-F238E27FC236}">
                <a16:creationId xmlns:a16="http://schemas.microsoft.com/office/drawing/2014/main" id="{81CC52B4-8904-4728-9DE7-4C7E7A5F5DBC}"/>
              </a:ext>
            </a:extLst>
          </p:cNvPr>
          <p:cNvGrpSpPr/>
          <p:nvPr/>
        </p:nvGrpSpPr>
        <p:grpSpPr>
          <a:xfrm>
            <a:off x="720146" y="2133600"/>
            <a:ext cx="6328974" cy="3359180"/>
            <a:chOff x="448033" y="2066830"/>
            <a:chExt cx="6790967" cy="3708496"/>
          </a:xfrm>
        </p:grpSpPr>
        <p:grpSp>
          <p:nvGrpSpPr>
            <p:cNvPr id="9" name="Group 8">
              <a:extLst>
                <a:ext uri="{FF2B5EF4-FFF2-40B4-BE49-F238E27FC236}">
                  <a16:creationId xmlns:a16="http://schemas.microsoft.com/office/drawing/2014/main" id="{0BDC90C1-37C5-4C24-93E7-125C300048EA}"/>
                </a:ext>
              </a:extLst>
            </p:cNvPr>
            <p:cNvGrpSpPr/>
            <p:nvPr/>
          </p:nvGrpSpPr>
          <p:grpSpPr>
            <a:xfrm>
              <a:off x="448033" y="2066830"/>
              <a:ext cx="6790967" cy="3708496"/>
              <a:chOff x="5685200" y="1627114"/>
              <a:chExt cx="6751275" cy="3806356"/>
            </a:xfrm>
          </p:grpSpPr>
          <p:pic>
            <p:nvPicPr>
              <p:cNvPr id="13" name="Picture 12">
                <a:extLst>
                  <a:ext uri="{FF2B5EF4-FFF2-40B4-BE49-F238E27FC236}">
                    <a16:creationId xmlns:a16="http://schemas.microsoft.com/office/drawing/2014/main" id="{5B377B32-1746-4CF5-B239-FCF307E0E568}"/>
                  </a:ext>
                </a:extLst>
              </p:cNvPr>
              <p:cNvPicPr>
                <a:picLocks noChangeAspect="1"/>
              </p:cNvPicPr>
              <p:nvPr/>
            </p:nvPicPr>
            <p:blipFill>
              <a:blip r:embed="rId9"/>
              <a:stretch>
                <a:fillRect/>
              </a:stretch>
            </p:blipFill>
            <p:spPr>
              <a:xfrm>
                <a:off x="5685200" y="1627114"/>
                <a:ext cx="6751275" cy="3806356"/>
              </a:xfrm>
              <a:prstGeom prst="rect">
                <a:avLst/>
              </a:prstGeom>
            </p:spPr>
          </p:pic>
          <p:pic>
            <p:nvPicPr>
              <p:cNvPr id="14" name="Picture 13">
                <a:extLst>
                  <a:ext uri="{FF2B5EF4-FFF2-40B4-BE49-F238E27FC236}">
                    <a16:creationId xmlns:a16="http://schemas.microsoft.com/office/drawing/2014/main" id="{1A9A7943-F8AE-4B48-8510-8C2F361B5169}"/>
                  </a:ext>
                </a:extLst>
              </p:cNvPr>
              <p:cNvPicPr>
                <a:picLocks noChangeAspect="1"/>
              </p:cNvPicPr>
              <p:nvPr/>
            </p:nvPicPr>
            <p:blipFill rotWithShape="1">
              <a:blip r:embed="rId10"/>
              <a:srcRect b="15848"/>
              <a:stretch/>
            </p:blipFill>
            <p:spPr>
              <a:xfrm>
                <a:off x="6497589" y="1959753"/>
                <a:ext cx="5227970" cy="2932987"/>
              </a:xfrm>
              <a:prstGeom prst="rect">
                <a:avLst/>
              </a:prstGeom>
            </p:spPr>
          </p:pic>
          <p:pic>
            <p:nvPicPr>
              <p:cNvPr id="16" name="Picture 15">
                <a:extLst>
                  <a:ext uri="{FF2B5EF4-FFF2-40B4-BE49-F238E27FC236}">
                    <a16:creationId xmlns:a16="http://schemas.microsoft.com/office/drawing/2014/main" id="{C014276A-14D3-4EEC-B5A4-76A80F238228}"/>
                  </a:ext>
                </a:extLst>
              </p:cNvPr>
              <p:cNvPicPr>
                <a:picLocks noChangeAspect="1"/>
              </p:cNvPicPr>
              <p:nvPr/>
            </p:nvPicPr>
            <p:blipFill rotWithShape="1">
              <a:blip r:embed="rId10"/>
              <a:srcRect t="74587"/>
              <a:stretch/>
            </p:blipFill>
            <p:spPr>
              <a:xfrm>
                <a:off x="6497589" y="4164564"/>
                <a:ext cx="5227970" cy="885729"/>
              </a:xfrm>
              <a:prstGeom prst="rect">
                <a:avLst/>
              </a:prstGeom>
            </p:spPr>
          </p:pic>
          <p:pic>
            <p:nvPicPr>
              <p:cNvPr id="17" name="Picture 16">
                <a:extLst>
                  <a:ext uri="{FF2B5EF4-FFF2-40B4-BE49-F238E27FC236}">
                    <a16:creationId xmlns:a16="http://schemas.microsoft.com/office/drawing/2014/main" id="{4BDE4496-F861-4C0A-B710-777756B3D9A2}"/>
                  </a:ext>
                </a:extLst>
              </p:cNvPr>
              <p:cNvPicPr>
                <a:picLocks noChangeAspect="1"/>
              </p:cNvPicPr>
              <p:nvPr/>
            </p:nvPicPr>
            <p:blipFill>
              <a:blip r:embed="rId11"/>
              <a:stretch>
                <a:fillRect/>
              </a:stretch>
            </p:blipFill>
            <p:spPr>
              <a:xfrm>
                <a:off x="7253426" y="2489769"/>
                <a:ext cx="3671892" cy="2014985"/>
              </a:xfrm>
              <a:prstGeom prst="rect">
                <a:avLst/>
              </a:prstGeom>
            </p:spPr>
          </p:pic>
        </p:grpSp>
        <p:pic>
          <p:nvPicPr>
            <p:cNvPr id="2" name="Picture 1">
              <a:extLst>
                <a:ext uri="{FF2B5EF4-FFF2-40B4-BE49-F238E27FC236}">
                  <a16:creationId xmlns:a16="http://schemas.microsoft.com/office/drawing/2014/main" id="{A8B6705F-1F22-42F9-94C8-C382126FCA46}"/>
                </a:ext>
              </a:extLst>
            </p:cNvPr>
            <p:cNvPicPr>
              <a:picLocks noChangeAspect="1"/>
            </p:cNvPicPr>
            <p:nvPr/>
          </p:nvPicPr>
          <p:blipFill rotWithShape="1">
            <a:blip r:embed="rId12"/>
            <a:srcRect t="11708"/>
            <a:stretch/>
          </p:blipFill>
          <p:spPr>
            <a:xfrm>
              <a:off x="1177925" y="2390917"/>
              <a:ext cx="5358981" cy="3009897"/>
            </a:xfrm>
            <a:prstGeom prst="rect">
              <a:avLst/>
            </a:prstGeom>
          </p:spPr>
        </p:pic>
      </p:grpSp>
      <p:sp>
        <p:nvSpPr>
          <p:cNvPr id="18" name="Rectangle 17">
            <a:extLst>
              <a:ext uri="{FF2B5EF4-FFF2-40B4-BE49-F238E27FC236}">
                <a16:creationId xmlns:a16="http://schemas.microsoft.com/office/drawing/2014/main" id="{88547E87-4897-4255-916A-ADC9AF818D29}"/>
              </a:ext>
            </a:extLst>
          </p:cNvPr>
          <p:cNvSpPr/>
          <p:nvPr/>
        </p:nvSpPr>
        <p:spPr>
          <a:xfrm>
            <a:off x="6218237" y="475867"/>
            <a:ext cx="4082395" cy="646331"/>
          </a:xfrm>
          <a:prstGeom prst="rect">
            <a:avLst/>
          </a:prstGeom>
          <a:noFill/>
        </p:spPr>
        <p:txBody>
          <a:bodyPr wrap="square" anchor="ctr">
            <a:spAutoFit/>
          </a:bodyPr>
          <a:lstStyle/>
          <a:p>
            <a:pPr algn="ctr" defTabSz="914224">
              <a:defRPr/>
            </a:pPr>
            <a:r>
              <a:rPr lang="en-US" sz="3600" spc="-150">
                <a:solidFill>
                  <a:srgbClr val="0078D7"/>
                </a:solidFill>
                <a:latin typeface="Segoe UI Semibold" panose="020B0702040204020203" pitchFamily="34" charset="0"/>
                <a:cs typeface="Segoe UI Semibold" panose="020B0702040204020203" pitchFamily="34" charset="0"/>
              </a:rPr>
              <a:t>Simplified for you</a:t>
            </a:r>
          </a:p>
        </p:txBody>
      </p:sp>
      <p:pic>
        <p:nvPicPr>
          <p:cNvPr id="19" name="Picture 18">
            <a:extLst>
              <a:ext uri="{FF2B5EF4-FFF2-40B4-BE49-F238E27FC236}">
                <a16:creationId xmlns:a16="http://schemas.microsoft.com/office/drawing/2014/main" id="{26C9F7ED-1DFC-4F30-AA3D-B702A72231CB}"/>
              </a:ext>
            </a:extLst>
          </p:cNvPr>
          <p:cNvPicPr>
            <a:picLocks noChangeAspect="1"/>
          </p:cNvPicPr>
          <p:nvPr/>
        </p:nvPicPr>
        <p:blipFill>
          <a:blip r:embed="rId13"/>
          <a:stretch>
            <a:fillRect/>
          </a:stretch>
        </p:blipFill>
        <p:spPr>
          <a:xfrm>
            <a:off x="10147731" y="306745"/>
            <a:ext cx="1687413" cy="1079945"/>
          </a:xfrm>
          <a:prstGeom prst="rect">
            <a:avLst/>
          </a:prstGeom>
        </p:spPr>
      </p:pic>
      <p:pic>
        <p:nvPicPr>
          <p:cNvPr id="2050" name="Picture 2" descr="A screenshot of a cell phone&#10;&#10;Description automatically generated">
            <a:extLst>
              <a:ext uri="{FF2B5EF4-FFF2-40B4-BE49-F238E27FC236}">
                <a16:creationId xmlns:a16="http://schemas.microsoft.com/office/drawing/2014/main" id="{FF1DA1F1-0258-4538-9AE1-0EA2B46C65B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6456"/>
          <a:stretch/>
        </p:blipFill>
        <p:spPr bwMode="auto">
          <a:xfrm>
            <a:off x="1398556" y="2335960"/>
            <a:ext cx="5054282" cy="277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63D178BC-84F9-F667-4DAF-C7ABA52F3B03}"/>
              </a:ext>
            </a:extLst>
          </p:cNvPr>
          <p:cNvPicPr>
            <a:picLocks noChangeAspect="1"/>
          </p:cNvPicPr>
          <p:nvPr/>
        </p:nvPicPr>
        <p:blipFill>
          <a:blip r:embed="rId15"/>
          <a:stretch>
            <a:fillRect/>
          </a:stretch>
        </p:blipFill>
        <p:spPr>
          <a:xfrm>
            <a:off x="10334163" y="6355515"/>
            <a:ext cx="1859426" cy="568410"/>
          </a:xfrm>
          <a:prstGeom prst="rect">
            <a:avLst/>
          </a:prstGeom>
        </p:spPr>
      </p:pic>
    </p:spTree>
    <p:extLst>
      <p:ext uri="{BB962C8B-B14F-4D97-AF65-F5344CB8AC3E}">
        <p14:creationId xmlns:p14="http://schemas.microsoft.com/office/powerpoint/2010/main" val="357293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quid PP Template" id="{6A9E1BD7-68CD-C746-ADCA-D05D9E8CD59C}" vid="{26B95BCA-5811-7C49-874A-B8F9E20AF5D3}"/>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9_Business_BLUE_2017_01">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CD38365E-7401-4665-AF36-7000951ED6D4}"/>
    </a:ext>
  </a:extLst>
</a:theme>
</file>

<file path=ppt/theme/theme3.xml><?xml version="1.0" encoding="utf-8"?>
<a:theme xmlns:a="http://schemas.openxmlformats.org/drawingml/2006/main" name="1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4.xml><?xml version="1.0" encoding="utf-8"?>
<a:theme xmlns:a="http://schemas.openxmlformats.org/drawingml/2006/main" name="2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5.xml><?xml version="1.0" encoding="utf-8"?>
<a:theme xmlns:a="http://schemas.openxmlformats.org/drawingml/2006/main" name="1_Office 365 PPT Template - 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6.xml><?xml version="1.0" encoding="utf-8"?>
<a:theme xmlns:a="http://schemas.openxmlformats.org/drawingml/2006/main" name="Comm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8.xml><?xml version="1.0" encoding="utf-8"?>
<a:theme xmlns:a="http://schemas.openxmlformats.org/drawingml/2006/main" name="M365 PPT Template - 2017">
  <a:themeElements>
    <a:clrScheme name="Custom 15">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9.xml><?xml version="1.0" encoding="utf-8"?>
<a:theme xmlns:a="http://schemas.openxmlformats.org/drawingml/2006/main" name="3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C1D25FFA1D5140B0C9AB31B4100114" ma:contentTypeVersion="10" ma:contentTypeDescription="Create a new document." ma:contentTypeScope="" ma:versionID="1b7ca1f945eb9c47cbc837cfb292d37e">
  <xsd:schema xmlns:xsd="http://www.w3.org/2001/XMLSchema" xmlns:xs="http://www.w3.org/2001/XMLSchema" xmlns:p="http://schemas.microsoft.com/office/2006/metadata/properties" xmlns:ns2="92390f3f-9cad-47da-836f-1c247129fec3" xmlns:ns3="6a8e62fd-59fe-40b2-a476-f1ee367ed0ec" targetNamespace="http://schemas.microsoft.com/office/2006/metadata/properties" ma:root="true" ma:fieldsID="edaeb508fd28bca86f39f30365d360e1" ns2:_="" ns3:_="">
    <xsd:import namespace="92390f3f-9cad-47da-836f-1c247129fec3"/>
    <xsd:import namespace="6a8e62fd-59fe-40b2-a476-f1ee367ed0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3:LastSharedByUser" minOccurs="0"/>
                <xsd:element ref="ns3:LastSharedByTim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90f3f-9cad-47da-836f-1c247129fe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8e62fd-59fe-40b2-a476-f1ee367ed0e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LastSharedByUser" ma:index="15" nillable="true" ma:displayName="Last Shared By User" ma:hidden="true" ma:internalName="LastSharedByUser" ma:readOnly="true">
      <xsd:simpleType>
        <xsd:restriction base="dms:Note"/>
      </xsd:simpleType>
    </xsd:element>
    <xsd:element name="LastSharedByTime" ma:index="16"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7B80AE-824B-4E9D-B1AE-A071A4F43C84}">
  <ds:schemaRefs>
    <ds:schemaRef ds:uri="http://schemas.microsoft.com/office/2006/documentManagement/types"/>
    <ds:schemaRef ds:uri="6a8e62fd-59fe-40b2-a476-f1ee367ed0ec"/>
    <ds:schemaRef ds:uri="http://purl.org/dc/elements/1.1/"/>
    <ds:schemaRef ds:uri="http://schemas.microsoft.com/office/2006/metadata/properties"/>
    <ds:schemaRef ds:uri="92390f3f-9cad-47da-836f-1c247129fec3"/>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156949C-D2E6-492E-8424-191BDA2A90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390f3f-9cad-47da-836f-1c247129fec3"/>
    <ds:schemaRef ds:uri="6a8e62fd-59fe-40b2-a476-f1ee367ed0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6D5774-3240-406D-9103-778E900284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2066</Words>
  <Application>Microsoft Office PowerPoint</Application>
  <PresentationFormat>Custom</PresentationFormat>
  <Paragraphs>215</Paragraphs>
  <Slides>14</Slides>
  <Notes>11</Notes>
  <HiddenSlides>1</HiddenSlides>
  <MMClips>0</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1</vt:i4>
      </vt:variant>
      <vt:variant>
        <vt:lpstr>Slide Titles</vt:lpstr>
      </vt:variant>
      <vt:variant>
        <vt:i4>14</vt:i4>
      </vt:variant>
    </vt:vector>
  </HeadingPairs>
  <TitlesOfParts>
    <vt:vector size="37" baseType="lpstr">
      <vt:lpstr>Arial</vt:lpstr>
      <vt:lpstr>Calibri</vt:lpstr>
      <vt:lpstr>Consolas</vt:lpstr>
      <vt:lpstr>Helvetica</vt:lpstr>
      <vt:lpstr>Helvetica Light</vt:lpstr>
      <vt:lpstr>Segoe MDL2 Assets</vt:lpstr>
      <vt:lpstr>Segoe UI</vt:lpstr>
      <vt:lpstr>Segoe UI Light</vt:lpstr>
      <vt:lpstr>Segoe UI Semibold</vt:lpstr>
      <vt:lpstr>Segoe UI Semilight</vt:lpstr>
      <vt:lpstr>Wingdings</vt:lpstr>
      <vt:lpstr>BCS PPT Template_Draft2</vt:lpstr>
      <vt:lpstr>16-9_Business_BLUE_2017_01</vt:lpstr>
      <vt:lpstr>1_BCS PPT Template_Draft2</vt:lpstr>
      <vt:lpstr>2_BCS PPT Template_Draft2</vt:lpstr>
      <vt:lpstr>1_Office 365 PPT Template - 2017</vt:lpstr>
      <vt:lpstr>Common Slides</vt:lpstr>
      <vt:lpstr>3_Windows 10 Brand Template 16x9</vt:lpstr>
      <vt:lpstr>M365 PPT Template - 2017</vt:lpstr>
      <vt:lpstr>3_BCS PPT Template_Draft2</vt:lpstr>
      <vt:lpstr>Microsoft 365 PPT Template - 2018</vt:lpstr>
      <vt:lpstr>Office Theme</vt:lpstr>
      <vt:lpstr>think-cell Slide</vt:lpstr>
      <vt:lpstr>Microsoft 365 overview</vt:lpstr>
      <vt:lpstr>Microsoft 365 for business </vt:lpstr>
      <vt:lpstr>Microsoft 365</vt:lpstr>
      <vt:lpstr>Microsoft 365 Business Premium Securely run and grow your business</vt:lpstr>
      <vt:lpstr>PowerPoint Presentation</vt:lpstr>
      <vt:lpstr>PowerPoint Presentation</vt:lpstr>
      <vt:lpstr>PowerPoint Presentation</vt:lpstr>
      <vt:lpstr>PowerPoint Presentation</vt:lpstr>
      <vt:lpstr>PowerPoint Presentation</vt:lpstr>
      <vt:lpstr>DEMO</vt:lpstr>
      <vt:lpstr>Microsoft 365 – One subscription for  Productivity + Security + Device Management</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15</cp:revision>
  <dcterms:modified xsi:type="dcterms:W3CDTF">2022-06-07T05:44:26Z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0x010100DEC1D25FFA1D5140B0C9AB31B4100114</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ashiddya@microsoft.com</vt:lpwstr>
  </property>
  <property fmtid="{D5CDD505-2E9C-101B-9397-08002B2CF9AE}" pid="6" name="MSIP_Label_f42aa342-8706-4288-bd11-ebb85995028c_SetDate">
    <vt:lpwstr>2018-04-10T23:12:30.3582726Z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